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3.xml" ContentType="application/vnd.openxmlformats-officedocument.theme+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4.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5.xml" ContentType="application/vnd.openxmlformats-officedocument.theme+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6.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theme/theme7.xml" ContentType="application/vnd.openxmlformats-officedocument.theme+xml"/>
  <Override PartName="/ppt/slideLayouts/slideLayout60.xml" ContentType="application/vnd.openxmlformats-officedocument.presentationml.slideLayout+xml"/>
  <Override PartName="/ppt/theme/theme8.xml" ContentType="application/vnd.openxmlformats-officedocument.theme+xml"/>
  <Override PartName="/ppt/theme/theme9.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 id="2147483678" r:id="rId5"/>
    <p:sldMasterId id="2147483683" r:id="rId6"/>
    <p:sldMasterId id="2147483674" r:id="rId7"/>
    <p:sldMasterId id="2147483660" r:id="rId8"/>
    <p:sldMasterId id="2147483688" r:id="rId9"/>
    <p:sldMasterId id="2147483707" r:id="rId10"/>
    <p:sldMasterId id="2147483686" r:id="rId11"/>
  </p:sldMasterIdLst>
  <p:notesMasterIdLst>
    <p:notesMasterId r:id="rId73"/>
  </p:notesMasterIdLst>
  <p:sldIdLst>
    <p:sldId id="285" r:id="rId12"/>
    <p:sldId id="303" r:id="rId13"/>
    <p:sldId id="286" r:id="rId14"/>
    <p:sldId id="287" r:id="rId15"/>
    <p:sldId id="289" r:id="rId16"/>
    <p:sldId id="485" r:id="rId17"/>
    <p:sldId id="290" r:id="rId18"/>
    <p:sldId id="505" r:id="rId19"/>
    <p:sldId id="547" r:id="rId20"/>
    <p:sldId id="545" r:id="rId21"/>
    <p:sldId id="292" r:id="rId22"/>
    <p:sldId id="293" r:id="rId23"/>
    <p:sldId id="294" r:id="rId24"/>
    <p:sldId id="555" r:id="rId25"/>
    <p:sldId id="554" r:id="rId26"/>
    <p:sldId id="496" r:id="rId27"/>
    <p:sldId id="560" r:id="rId28"/>
    <p:sldId id="559" r:id="rId29"/>
    <p:sldId id="506" r:id="rId30"/>
    <p:sldId id="568" r:id="rId31"/>
    <p:sldId id="569" r:id="rId32"/>
    <p:sldId id="558" r:id="rId33"/>
    <p:sldId id="296" r:id="rId34"/>
    <p:sldId id="297" r:id="rId35"/>
    <p:sldId id="500" r:id="rId36"/>
    <p:sldId id="549" r:id="rId37"/>
    <p:sldId id="512" r:id="rId38"/>
    <p:sldId id="486" r:id="rId39"/>
    <p:sldId id="288" r:id="rId40"/>
    <p:sldId id="487" r:id="rId41"/>
    <p:sldId id="493" r:id="rId42"/>
    <p:sldId id="548" r:id="rId43"/>
    <p:sldId id="488" r:id="rId44"/>
    <p:sldId id="567" r:id="rId45"/>
    <p:sldId id="564" r:id="rId46"/>
    <p:sldId id="551" r:id="rId47"/>
    <p:sldId id="502" r:id="rId48"/>
    <p:sldId id="565" r:id="rId49"/>
    <p:sldId id="566" r:id="rId50"/>
    <p:sldId id="503" r:id="rId51"/>
    <p:sldId id="478" r:id="rId52"/>
    <p:sldId id="552" r:id="rId53"/>
    <p:sldId id="572" r:id="rId54"/>
    <p:sldId id="573" r:id="rId55"/>
    <p:sldId id="517" r:id="rId56"/>
    <p:sldId id="571" r:id="rId57"/>
    <p:sldId id="415" r:id="rId58"/>
    <p:sldId id="313" r:id="rId59"/>
    <p:sldId id="345" r:id="rId60"/>
    <p:sldId id="483" r:id="rId61"/>
    <p:sldId id="482" r:id="rId62"/>
    <p:sldId id="480" r:id="rId63"/>
    <p:sldId id="550" r:id="rId64"/>
    <p:sldId id="298" r:id="rId65"/>
    <p:sldId id="516" r:id="rId66"/>
    <p:sldId id="301" r:id="rId67"/>
    <p:sldId id="499" r:id="rId68"/>
    <p:sldId id="300" r:id="rId69"/>
    <p:sldId id="511" r:id="rId70"/>
    <p:sldId id="278" r:id="rId71"/>
    <p:sldId id="280" r:id="rId7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448"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767B"/>
    <a:srgbClr val="F5D652"/>
    <a:srgbClr val="00A396"/>
    <a:srgbClr val="FAB2D5"/>
    <a:srgbClr val="F9B2D4"/>
    <a:srgbClr val="4D4D4D"/>
    <a:srgbClr val="00CAB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33178"/>
    <p:restoredTop sz="96327"/>
  </p:normalViewPr>
  <p:slideViewPr>
    <p:cSldViewPr snapToGrid="0" snapToObjects="1" showGuides="1">
      <p:cViewPr varScale="1">
        <p:scale>
          <a:sx n="100" d="100"/>
          <a:sy n="100" d="100"/>
        </p:scale>
        <p:origin x="184" y="936"/>
      </p:cViewPr>
      <p:guideLst>
        <p:guide orient="horz" pos="2448"/>
        <p:guide pos="3840"/>
      </p:guideLst>
    </p:cSldViewPr>
  </p:slideViewPr>
  <p:notesTextViewPr>
    <p:cViewPr>
      <p:scale>
        <a:sx n="1" d="1"/>
        <a:sy n="1" d="1"/>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15.xml"/><Relationship Id="rId21" Type="http://schemas.openxmlformats.org/officeDocument/2006/relationships/slide" Target="slides/slide10.xml"/><Relationship Id="rId42" Type="http://schemas.openxmlformats.org/officeDocument/2006/relationships/slide" Target="slides/slide31.xml"/><Relationship Id="rId47" Type="http://schemas.openxmlformats.org/officeDocument/2006/relationships/slide" Target="slides/slide36.xml"/><Relationship Id="rId63" Type="http://schemas.openxmlformats.org/officeDocument/2006/relationships/slide" Target="slides/slide52.xml"/><Relationship Id="rId68" Type="http://schemas.openxmlformats.org/officeDocument/2006/relationships/slide" Target="slides/slide57.xml"/><Relationship Id="rId16" Type="http://schemas.openxmlformats.org/officeDocument/2006/relationships/slide" Target="slides/slide5.xml"/><Relationship Id="rId11" Type="http://schemas.openxmlformats.org/officeDocument/2006/relationships/slideMaster" Target="slideMasters/slideMaster8.xml"/><Relationship Id="rId24" Type="http://schemas.openxmlformats.org/officeDocument/2006/relationships/slide" Target="slides/slide13.xml"/><Relationship Id="rId32" Type="http://schemas.openxmlformats.org/officeDocument/2006/relationships/slide" Target="slides/slide21.xml"/><Relationship Id="rId37" Type="http://schemas.openxmlformats.org/officeDocument/2006/relationships/slide" Target="slides/slide26.xml"/><Relationship Id="rId40" Type="http://schemas.openxmlformats.org/officeDocument/2006/relationships/slide" Target="slides/slide29.xml"/><Relationship Id="rId45" Type="http://schemas.openxmlformats.org/officeDocument/2006/relationships/slide" Target="slides/slide34.xml"/><Relationship Id="rId53" Type="http://schemas.openxmlformats.org/officeDocument/2006/relationships/slide" Target="slides/slide42.xml"/><Relationship Id="rId58" Type="http://schemas.openxmlformats.org/officeDocument/2006/relationships/slide" Target="slides/slide47.xml"/><Relationship Id="rId66" Type="http://schemas.openxmlformats.org/officeDocument/2006/relationships/slide" Target="slides/slide55.xml"/><Relationship Id="rId74" Type="http://schemas.openxmlformats.org/officeDocument/2006/relationships/presProps" Target="presProps.xml"/><Relationship Id="rId5" Type="http://schemas.openxmlformats.org/officeDocument/2006/relationships/slideMaster" Target="slideMasters/slideMaster2.xml"/><Relationship Id="rId61" Type="http://schemas.openxmlformats.org/officeDocument/2006/relationships/slide" Target="slides/slide50.xml"/><Relationship Id="rId19" Type="http://schemas.openxmlformats.org/officeDocument/2006/relationships/slide" Target="slides/slide8.xml"/><Relationship Id="rId14" Type="http://schemas.openxmlformats.org/officeDocument/2006/relationships/slide" Target="slides/slide3.xml"/><Relationship Id="rId22" Type="http://schemas.openxmlformats.org/officeDocument/2006/relationships/slide" Target="slides/slide11.xml"/><Relationship Id="rId27" Type="http://schemas.openxmlformats.org/officeDocument/2006/relationships/slide" Target="slides/slide16.xml"/><Relationship Id="rId30" Type="http://schemas.openxmlformats.org/officeDocument/2006/relationships/slide" Target="slides/slide19.xml"/><Relationship Id="rId35" Type="http://schemas.openxmlformats.org/officeDocument/2006/relationships/slide" Target="slides/slide24.xml"/><Relationship Id="rId43" Type="http://schemas.openxmlformats.org/officeDocument/2006/relationships/slide" Target="slides/slide32.xml"/><Relationship Id="rId48" Type="http://schemas.openxmlformats.org/officeDocument/2006/relationships/slide" Target="slides/slide37.xml"/><Relationship Id="rId56" Type="http://schemas.openxmlformats.org/officeDocument/2006/relationships/slide" Target="slides/slide45.xml"/><Relationship Id="rId64" Type="http://schemas.openxmlformats.org/officeDocument/2006/relationships/slide" Target="slides/slide53.xml"/><Relationship Id="rId69" Type="http://schemas.openxmlformats.org/officeDocument/2006/relationships/slide" Target="slides/slide58.xml"/><Relationship Id="rId77" Type="http://schemas.openxmlformats.org/officeDocument/2006/relationships/tableStyles" Target="tableStyles.xml"/><Relationship Id="rId8" Type="http://schemas.openxmlformats.org/officeDocument/2006/relationships/slideMaster" Target="slideMasters/slideMaster5.xml"/><Relationship Id="rId51" Type="http://schemas.openxmlformats.org/officeDocument/2006/relationships/slide" Target="slides/slide40.xml"/><Relationship Id="rId72" Type="http://schemas.openxmlformats.org/officeDocument/2006/relationships/slide" Target="slides/slide61.xml"/><Relationship Id="rId3" Type="http://schemas.openxmlformats.org/officeDocument/2006/relationships/customXml" Target="../customXml/item3.xml"/><Relationship Id="rId12" Type="http://schemas.openxmlformats.org/officeDocument/2006/relationships/slide" Target="slides/slide1.xml"/><Relationship Id="rId17" Type="http://schemas.openxmlformats.org/officeDocument/2006/relationships/slide" Target="slides/slide6.xml"/><Relationship Id="rId25" Type="http://schemas.openxmlformats.org/officeDocument/2006/relationships/slide" Target="slides/slide14.xml"/><Relationship Id="rId33" Type="http://schemas.openxmlformats.org/officeDocument/2006/relationships/slide" Target="slides/slide22.xml"/><Relationship Id="rId38" Type="http://schemas.openxmlformats.org/officeDocument/2006/relationships/slide" Target="slides/slide27.xml"/><Relationship Id="rId46" Type="http://schemas.openxmlformats.org/officeDocument/2006/relationships/slide" Target="slides/slide35.xml"/><Relationship Id="rId59" Type="http://schemas.openxmlformats.org/officeDocument/2006/relationships/slide" Target="slides/slide48.xml"/><Relationship Id="rId67" Type="http://schemas.openxmlformats.org/officeDocument/2006/relationships/slide" Target="slides/slide56.xml"/><Relationship Id="rId20" Type="http://schemas.openxmlformats.org/officeDocument/2006/relationships/slide" Target="slides/slide9.xml"/><Relationship Id="rId41" Type="http://schemas.openxmlformats.org/officeDocument/2006/relationships/slide" Target="slides/slide30.xml"/><Relationship Id="rId54" Type="http://schemas.openxmlformats.org/officeDocument/2006/relationships/slide" Target="slides/slide43.xml"/><Relationship Id="rId62" Type="http://schemas.openxmlformats.org/officeDocument/2006/relationships/slide" Target="slides/slide51.xml"/><Relationship Id="rId70" Type="http://schemas.openxmlformats.org/officeDocument/2006/relationships/slide" Target="slides/slide59.xml"/><Relationship Id="rId75"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4.xml"/><Relationship Id="rId23" Type="http://schemas.openxmlformats.org/officeDocument/2006/relationships/slide" Target="slides/slide12.xml"/><Relationship Id="rId28" Type="http://schemas.openxmlformats.org/officeDocument/2006/relationships/slide" Target="slides/slide17.xml"/><Relationship Id="rId36" Type="http://schemas.openxmlformats.org/officeDocument/2006/relationships/slide" Target="slides/slide25.xml"/><Relationship Id="rId49" Type="http://schemas.openxmlformats.org/officeDocument/2006/relationships/slide" Target="slides/slide38.xml"/><Relationship Id="rId57" Type="http://schemas.openxmlformats.org/officeDocument/2006/relationships/slide" Target="slides/slide46.xml"/><Relationship Id="rId10" Type="http://schemas.openxmlformats.org/officeDocument/2006/relationships/slideMaster" Target="slideMasters/slideMaster7.xml"/><Relationship Id="rId31" Type="http://schemas.openxmlformats.org/officeDocument/2006/relationships/slide" Target="slides/slide20.xml"/><Relationship Id="rId44" Type="http://schemas.openxmlformats.org/officeDocument/2006/relationships/slide" Target="slides/slide33.xml"/><Relationship Id="rId52" Type="http://schemas.openxmlformats.org/officeDocument/2006/relationships/slide" Target="slides/slide41.xml"/><Relationship Id="rId60" Type="http://schemas.openxmlformats.org/officeDocument/2006/relationships/slide" Target="slides/slide49.xml"/><Relationship Id="rId65" Type="http://schemas.openxmlformats.org/officeDocument/2006/relationships/slide" Target="slides/slide54.xml"/><Relationship Id="rId73"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Master" Target="slideMasters/slideMaster6.xml"/><Relationship Id="rId13" Type="http://schemas.openxmlformats.org/officeDocument/2006/relationships/slide" Target="slides/slide2.xml"/><Relationship Id="rId18" Type="http://schemas.openxmlformats.org/officeDocument/2006/relationships/slide" Target="slides/slide7.xml"/><Relationship Id="rId39" Type="http://schemas.openxmlformats.org/officeDocument/2006/relationships/slide" Target="slides/slide28.xml"/><Relationship Id="rId34" Type="http://schemas.openxmlformats.org/officeDocument/2006/relationships/slide" Target="slides/slide23.xml"/><Relationship Id="rId50" Type="http://schemas.openxmlformats.org/officeDocument/2006/relationships/slide" Target="slides/slide39.xml"/><Relationship Id="rId55" Type="http://schemas.openxmlformats.org/officeDocument/2006/relationships/slide" Target="slides/slide44.xml"/><Relationship Id="rId76" Type="http://schemas.openxmlformats.org/officeDocument/2006/relationships/theme" Target="theme/theme1.xml"/><Relationship Id="rId7" Type="http://schemas.openxmlformats.org/officeDocument/2006/relationships/slideMaster" Target="slideMasters/slideMaster4.xml"/><Relationship Id="rId71" Type="http://schemas.openxmlformats.org/officeDocument/2006/relationships/slide" Target="slides/slide60.xml"/><Relationship Id="rId2" Type="http://schemas.openxmlformats.org/officeDocument/2006/relationships/customXml" Target="../customXml/item2.xml"/><Relationship Id="rId29" Type="http://schemas.openxmlformats.org/officeDocument/2006/relationships/slide" Target="slides/slide18.xml"/></Relationships>
</file>

<file path=ppt/diagrams/_rels/data1.xml.rels><?xml version="1.0" encoding="UTF-8" standalone="yes"?>
<Relationships xmlns="http://schemas.openxmlformats.org/package/2006/relationships"><Relationship Id="rId3" Type="http://schemas.openxmlformats.org/officeDocument/2006/relationships/image" Target="../media/image88.svg"/><Relationship Id="rId2" Type="http://schemas.openxmlformats.org/officeDocument/2006/relationships/image" Target="../media/image87.svg"/><Relationship Id="rId1" Type="http://schemas.openxmlformats.org/officeDocument/2006/relationships/image" Target="../media/image86.svg"/></Relationships>
</file>

<file path=ppt/diagrams/_rels/drawing1.xml.rels><?xml version="1.0" encoding="UTF-8" standalone="yes"?>
<Relationships xmlns="http://schemas.openxmlformats.org/package/2006/relationships"><Relationship Id="rId3" Type="http://schemas.openxmlformats.org/officeDocument/2006/relationships/image" Target="../media/image88.svg"/><Relationship Id="rId2" Type="http://schemas.openxmlformats.org/officeDocument/2006/relationships/image" Target="../media/image87.svg"/><Relationship Id="rId1" Type="http://schemas.openxmlformats.org/officeDocument/2006/relationships/image" Target="../media/image86.svg"/></Relationships>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E679147-6606-4C60-8079-998B67F2055E}" type="doc">
      <dgm:prSet loTypeId="urn:microsoft.com/office/officeart/2018/5/layout/IconCircleLabelList" loCatId="icon" qsTypeId="urn:microsoft.com/office/officeart/2005/8/quickstyle/simple1#1" qsCatId="simple" csTypeId="urn:microsoft.com/office/officeart/2005/8/colors/accent1_2#1" csCatId="accent1" phldr="1"/>
      <dgm:spPr/>
      <dgm:t>
        <a:bodyPr/>
        <a:lstStyle/>
        <a:p>
          <a:endParaRPr lang="en-US"/>
        </a:p>
      </dgm:t>
    </dgm:pt>
    <dgm:pt modelId="{95C703F8-3BF5-4CED-ADF3-37C09F08A112}">
      <dgm:prSet/>
      <dgm:spPr/>
      <dgm:t>
        <a:bodyPr/>
        <a:lstStyle/>
        <a:p>
          <a:pPr>
            <a:lnSpc>
              <a:spcPct val="100000"/>
            </a:lnSpc>
            <a:defRPr cap="all"/>
          </a:pPr>
          <a:r>
            <a:rPr lang="en-US" baseline="0"/>
            <a:t>The lowest price that leaves a space open on every block.</a:t>
          </a:r>
          <a:endParaRPr lang="en-US"/>
        </a:p>
      </dgm:t>
    </dgm:pt>
    <dgm:pt modelId="{76B7EDEC-82F0-477A-A1ED-35726579AC57}" type="parTrans" cxnId="{2A21F52B-2542-40D6-AA1B-2E0192BFBBA6}">
      <dgm:prSet/>
      <dgm:spPr/>
      <dgm:t>
        <a:bodyPr/>
        <a:lstStyle/>
        <a:p>
          <a:endParaRPr lang="en-US"/>
        </a:p>
      </dgm:t>
    </dgm:pt>
    <dgm:pt modelId="{637D6EF4-0378-4A0A-A987-50A79DDAAC94}" type="sibTrans" cxnId="{2A21F52B-2542-40D6-AA1B-2E0192BFBBA6}">
      <dgm:prSet/>
      <dgm:spPr/>
      <dgm:t>
        <a:bodyPr/>
        <a:lstStyle/>
        <a:p>
          <a:endParaRPr lang="en-US"/>
        </a:p>
      </dgm:t>
    </dgm:pt>
    <dgm:pt modelId="{145BAA76-396C-42BA-A7EF-63EC8AD477F7}">
      <dgm:prSet/>
      <dgm:spPr/>
      <dgm:t>
        <a:bodyPr/>
        <a:lstStyle/>
        <a:p>
          <a:pPr>
            <a:lnSpc>
              <a:spcPct val="100000"/>
            </a:lnSpc>
            <a:defRPr cap="all"/>
          </a:pPr>
          <a:r>
            <a:rPr lang="en-US" baseline="0"/>
            <a:t>Data-driven and responsive to demand</a:t>
          </a:r>
          <a:endParaRPr lang="en-US"/>
        </a:p>
      </dgm:t>
    </dgm:pt>
    <dgm:pt modelId="{7EB048B8-490D-47B4-A6C4-70E4E740CBF7}" type="parTrans" cxnId="{9E9AF3C7-F7AC-4F79-B2B0-42D4FEBBD322}">
      <dgm:prSet/>
      <dgm:spPr/>
      <dgm:t>
        <a:bodyPr/>
        <a:lstStyle/>
        <a:p>
          <a:endParaRPr lang="en-US"/>
        </a:p>
      </dgm:t>
    </dgm:pt>
    <dgm:pt modelId="{57C5352C-A1F1-43B8-A19F-BB0A01B28BFC}" type="sibTrans" cxnId="{9E9AF3C7-F7AC-4F79-B2B0-42D4FEBBD322}">
      <dgm:prSet/>
      <dgm:spPr/>
      <dgm:t>
        <a:bodyPr/>
        <a:lstStyle/>
        <a:p>
          <a:endParaRPr lang="en-US"/>
        </a:p>
      </dgm:t>
    </dgm:pt>
    <dgm:pt modelId="{5C47319A-0282-4FF6-99A7-4E3D6A8A1C54}">
      <dgm:prSet/>
      <dgm:spPr/>
      <dgm:t>
        <a:bodyPr/>
        <a:lstStyle/>
        <a:p>
          <a:pPr>
            <a:lnSpc>
              <a:spcPct val="100000"/>
            </a:lnSpc>
            <a:defRPr cap="all"/>
          </a:pPr>
          <a:r>
            <a:rPr lang="en-US" baseline="0"/>
            <a:t>Increases turnover and access</a:t>
          </a:r>
          <a:endParaRPr lang="en-US"/>
        </a:p>
      </dgm:t>
    </dgm:pt>
    <dgm:pt modelId="{8C5D527E-9F5C-481A-B4EC-67DBE6883813}" type="parTrans" cxnId="{15BBAF39-EDF7-4648-BC4D-58EE0D9E835B}">
      <dgm:prSet/>
      <dgm:spPr/>
      <dgm:t>
        <a:bodyPr/>
        <a:lstStyle/>
        <a:p>
          <a:endParaRPr lang="en-US"/>
        </a:p>
      </dgm:t>
    </dgm:pt>
    <dgm:pt modelId="{5B4AF854-AF55-4A8F-8BC4-830AAC933009}" type="sibTrans" cxnId="{15BBAF39-EDF7-4648-BC4D-58EE0D9E835B}">
      <dgm:prSet/>
      <dgm:spPr/>
      <dgm:t>
        <a:bodyPr/>
        <a:lstStyle/>
        <a:p>
          <a:endParaRPr lang="en-US"/>
        </a:p>
      </dgm:t>
    </dgm:pt>
    <dgm:pt modelId="{291D1687-BCEF-47A1-8197-3AD310857DC1}" type="pres">
      <dgm:prSet presAssocID="{6E679147-6606-4C60-8079-998B67F2055E}" presName="root" presStyleCnt="0">
        <dgm:presLayoutVars>
          <dgm:dir/>
          <dgm:resizeHandles val="exact"/>
        </dgm:presLayoutVars>
      </dgm:prSet>
      <dgm:spPr/>
    </dgm:pt>
    <dgm:pt modelId="{9D072FF5-3E26-4C8D-83D8-58EB75EE5A75}" type="pres">
      <dgm:prSet presAssocID="{95C703F8-3BF5-4CED-ADF3-37C09F08A112}" presName="compNode" presStyleCnt="0"/>
      <dgm:spPr/>
    </dgm:pt>
    <dgm:pt modelId="{82F4D197-38EB-488E-86FB-E86F69E1BFAF}" type="pres">
      <dgm:prSet presAssocID="{95C703F8-3BF5-4CED-ADF3-37C09F08A112}" presName="iconBgRect" presStyleLbl="bgShp" presStyleIdx="0" presStyleCnt="3"/>
      <dgm:spPr/>
    </dgm:pt>
    <dgm:pt modelId="{1123B8F1-CB41-436B-A19C-836B3AD9D62A}" type="pres">
      <dgm:prSet presAssocID="{95C703F8-3BF5-4CED-ADF3-37C09F08A112}" presName="iconRect" presStyleLbl="node1" presStyleIdx="0" presStyleCnt="3"/>
      <dgm:spPr>
        <a:blipFill>
          <a:blip xmlns:r="http://schemas.openxmlformats.org/officeDocument/2006/relationships">
            <a:extLst>
              <a:ext uri="{96DAC541-7B7A-43D3-8B79-37D633B846F1}">
                <asvg:svgBlip xmlns:asvg="http://schemas.microsoft.com/office/drawing/2016/SVG/main" r:embed="rId1"/>
              </a:ext>
            </a:extLst>
          </a:blip>
          <a:srcRect/>
          <a:stretch>
            <a:fillRect/>
          </a:stretch>
        </a:blipFill>
      </dgm:spPr>
      <dgm:extLst>
        <a:ext uri="{E40237B7-FDA0-4F09-8148-C483321AD2D9}">
          <dgm14:cNvPr xmlns:dgm14="http://schemas.microsoft.com/office/drawing/2010/diagram" id="0" name="" descr="Supply And Demand with solid fill"/>
        </a:ext>
      </dgm:extLst>
    </dgm:pt>
    <dgm:pt modelId="{72486197-1A2E-4BAD-B383-72F7C21DE2D7}" type="pres">
      <dgm:prSet presAssocID="{95C703F8-3BF5-4CED-ADF3-37C09F08A112}" presName="spaceRect" presStyleCnt="0"/>
      <dgm:spPr/>
    </dgm:pt>
    <dgm:pt modelId="{A57E3F0A-F430-4976-BA8C-A5CE56442B6B}" type="pres">
      <dgm:prSet presAssocID="{95C703F8-3BF5-4CED-ADF3-37C09F08A112}" presName="textRect" presStyleLbl="revTx" presStyleIdx="0" presStyleCnt="3">
        <dgm:presLayoutVars>
          <dgm:chMax val="1"/>
          <dgm:chPref val="1"/>
        </dgm:presLayoutVars>
      </dgm:prSet>
      <dgm:spPr/>
    </dgm:pt>
    <dgm:pt modelId="{AB9D9E85-16BC-434D-A633-0B8EC44900F7}" type="pres">
      <dgm:prSet presAssocID="{637D6EF4-0378-4A0A-A987-50A79DDAAC94}" presName="sibTrans" presStyleCnt="0"/>
      <dgm:spPr/>
    </dgm:pt>
    <dgm:pt modelId="{F52FA8D1-E351-4C06-9633-AF995874B2E8}" type="pres">
      <dgm:prSet presAssocID="{145BAA76-396C-42BA-A7EF-63EC8AD477F7}" presName="compNode" presStyleCnt="0"/>
      <dgm:spPr/>
    </dgm:pt>
    <dgm:pt modelId="{C6093FA5-2DC5-4F17-8F60-4F58A32D830B}" type="pres">
      <dgm:prSet presAssocID="{145BAA76-396C-42BA-A7EF-63EC8AD477F7}" presName="iconBgRect" presStyleLbl="bgShp" presStyleIdx="1" presStyleCnt="3"/>
      <dgm:spPr/>
    </dgm:pt>
    <dgm:pt modelId="{18AF7C98-CF51-45B6-8141-08446713301E}" type="pres">
      <dgm:prSet presAssocID="{145BAA76-396C-42BA-A7EF-63EC8AD477F7}" presName="iconRect" presStyleLbl="node1" presStyleIdx="1" presStyleCnt="3"/>
      <dgm:spPr>
        <a:blipFill>
          <a:blip xmlns:r="http://schemas.openxmlformats.org/officeDocument/2006/relationships">
            <a:extLst>
              <a:ext uri="{28A0092B-C50C-407E-A947-70E740481C1C}">
                <a14:useLocalDpi xmlns:a14="http://schemas.microsoft.com/office/drawing/2010/main"/>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Database"/>
        </a:ext>
      </dgm:extLst>
    </dgm:pt>
    <dgm:pt modelId="{5F596BAA-3CC0-4948-9AE4-18DE0FA972B2}" type="pres">
      <dgm:prSet presAssocID="{145BAA76-396C-42BA-A7EF-63EC8AD477F7}" presName="spaceRect" presStyleCnt="0"/>
      <dgm:spPr/>
    </dgm:pt>
    <dgm:pt modelId="{267D60F6-E9FF-44E9-8C70-FFA9EEC246D9}" type="pres">
      <dgm:prSet presAssocID="{145BAA76-396C-42BA-A7EF-63EC8AD477F7}" presName="textRect" presStyleLbl="revTx" presStyleIdx="1" presStyleCnt="3">
        <dgm:presLayoutVars>
          <dgm:chMax val="1"/>
          <dgm:chPref val="1"/>
        </dgm:presLayoutVars>
      </dgm:prSet>
      <dgm:spPr/>
    </dgm:pt>
    <dgm:pt modelId="{2AC09BD4-7A18-459F-A6F9-D724A8897D9F}" type="pres">
      <dgm:prSet presAssocID="{57C5352C-A1F1-43B8-A19F-BB0A01B28BFC}" presName="sibTrans" presStyleCnt="0"/>
      <dgm:spPr/>
    </dgm:pt>
    <dgm:pt modelId="{337EE688-D4ED-4BCD-B36E-53D47E9BDFE2}" type="pres">
      <dgm:prSet presAssocID="{5C47319A-0282-4FF6-99A7-4E3D6A8A1C54}" presName="compNode" presStyleCnt="0"/>
      <dgm:spPr/>
    </dgm:pt>
    <dgm:pt modelId="{79C7050D-FB7F-43F0-8D46-35EB5EAA5131}" type="pres">
      <dgm:prSet presAssocID="{5C47319A-0282-4FF6-99A7-4E3D6A8A1C54}" presName="iconBgRect" presStyleLbl="bgShp" presStyleIdx="2" presStyleCnt="3"/>
      <dgm:spPr/>
    </dgm:pt>
    <dgm:pt modelId="{C5FC4E5D-DDEA-4A03-8F38-0668E032F2A0}" type="pres">
      <dgm:prSet presAssocID="{5C47319A-0282-4FF6-99A7-4E3D6A8A1C54}" presName="iconRect" presStyleLbl="node1" presStyleIdx="2" presStyleCnt="3"/>
      <dgm:spPr>
        <a:blipFill>
          <a:blip xmlns:r="http://schemas.openxmlformats.org/officeDocument/2006/relationships">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a:blipFill>
      </dgm:spPr>
      <dgm:extLst>
        <a:ext uri="{E40237B7-FDA0-4F09-8148-C483321AD2D9}">
          <dgm14:cNvPr xmlns:dgm14="http://schemas.microsoft.com/office/drawing/2010/diagram" id="0" name="" descr="Upward trend"/>
        </a:ext>
      </dgm:extLst>
    </dgm:pt>
    <dgm:pt modelId="{2552291E-0F59-4532-AE9C-2DD49F68BBA3}" type="pres">
      <dgm:prSet presAssocID="{5C47319A-0282-4FF6-99A7-4E3D6A8A1C54}" presName="spaceRect" presStyleCnt="0"/>
      <dgm:spPr/>
    </dgm:pt>
    <dgm:pt modelId="{F46E4DBF-811B-4223-9CC2-192C40F7F0A6}" type="pres">
      <dgm:prSet presAssocID="{5C47319A-0282-4FF6-99A7-4E3D6A8A1C54}" presName="textRect" presStyleLbl="revTx" presStyleIdx="2" presStyleCnt="3">
        <dgm:presLayoutVars>
          <dgm:chMax val="1"/>
          <dgm:chPref val="1"/>
        </dgm:presLayoutVars>
      </dgm:prSet>
      <dgm:spPr/>
    </dgm:pt>
  </dgm:ptLst>
  <dgm:cxnLst>
    <dgm:cxn modelId="{44C53716-F1C5-4E80-833F-448466D50C15}" type="presOf" srcId="{145BAA76-396C-42BA-A7EF-63EC8AD477F7}" destId="{267D60F6-E9FF-44E9-8C70-FFA9EEC246D9}" srcOrd="0" destOrd="0" presId="urn:microsoft.com/office/officeart/2018/5/layout/IconCircleLabelList"/>
    <dgm:cxn modelId="{2A21F52B-2542-40D6-AA1B-2E0192BFBBA6}" srcId="{6E679147-6606-4C60-8079-998B67F2055E}" destId="{95C703F8-3BF5-4CED-ADF3-37C09F08A112}" srcOrd="0" destOrd="0" parTransId="{76B7EDEC-82F0-477A-A1ED-35726579AC57}" sibTransId="{637D6EF4-0378-4A0A-A987-50A79DDAAC94}"/>
    <dgm:cxn modelId="{15BBAF39-EDF7-4648-BC4D-58EE0D9E835B}" srcId="{6E679147-6606-4C60-8079-998B67F2055E}" destId="{5C47319A-0282-4FF6-99A7-4E3D6A8A1C54}" srcOrd="2" destOrd="0" parTransId="{8C5D527E-9F5C-481A-B4EC-67DBE6883813}" sibTransId="{5B4AF854-AF55-4A8F-8BC4-830AAC933009}"/>
    <dgm:cxn modelId="{C5F06944-97A7-4346-A491-5CD2DF5B7DAC}" type="presOf" srcId="{95C703F8-3BF5-4CED-ADF3-37C09F08A112}" destId="{A57E3F0A-F430-4976-BA8C-A5CE56442B6B}" srcOrd="0" destOrd="0" presId="urn:microsoft.com/office/officeart/2018/5/layout/IconCircleLabelList"/>
    <dgm:cxn modelId="{CA528D8B-841C-4495-8A41-B450D84F9487}" type="presOf" srcId="{6E679147-6606-4C60-8079-998B67F2055E}" destId="{291D1687-BCEF-47A1-8197-3AD310857DC1}" srcOrd="0" destOrd="0" presId="urn:microsoft.com/office/officeart/2018/5/layout/IconCircleLabelList"/>
    <dgm:cxn modelId="{9E9AF3C7-F7AC-4F79-B2B0-42D4FEBBD322}" srcId="{6E679147-6606-4C60-8079-998B67F2055E}" destId="{145BAA76-396C-42BA-A7EF-63EC8AD477F7}" srcOrd="1" destOrd="0" parTransId="{7EB048B8-490D-47B4-A6C4-70E4E740CBF7}" sibTransId="{57C5352C-A1F1-43B8-A19F-BB0A01B28BFC}"/>
    <dgm:cxn modelId="{64EDF4DA-7A68-4072-AC67-86A9FD8CAD0D}" type="presOf" srcId="{5C47319A-0282-4FF6-99A7-4E3D6A8A1C54}" destId="{F46E4DBF-811B-4223-9CC2-192C40F7F0A6}" srcOrd="0" destOrd="0" presId="urn:microsoft.com/office/officeart/2018/5/layout/IconCircleLabelList"/>
    <dgm:cxn modelId="{A292CAAF-3890-491B-81D8-2FF59C984DD3}" type="presParOf" srcId="{291D1687-BCEF-47A1-8197-3AD310857DC1}" destId="{9D072FF5-3E26-4C8D-83D8-58EB75EE5A75}" srcOrd="0" destOrd="0" presId="urn:microsoft.com/office/officeart/2018/5/layout/IconCircleLabelList"/>
    <dgm:cxn modelId="{1F7A156E-C3CD-48C5-8B93-F912A6110612}" type="presParOf" srcId="{9D072FF5-3E26-4C8D-83D8-58EB75EE5A75}" destId="{82F4D197-38EB-488E-86FB-E86F69E1BFAF}" srcOrd="0" destOrd="0" presId="urn:microsoft.com/office/officeart/2018/5/layout/IconCircleLabelList"/>
    <dgm:cxn modelId="{2C38A294-95A2-453D-8DA2-FE4D13F52D2D}" type="presParOf" srcId="{9D072FF5-3E26-4C8D-83D8-58EB75EE5A75}" destId="{1123B8F1-CB41-436B-A19C-836B3AD9D62A}" srcOrd="1" destOrd="0" presId="urn:microsoft.com/office/officeart/2018/5/layout/IconCircleLabelList"/>
    <dgm:cxn modelId="{0B7F3826-5CAD-41B6-880E-BC7504FB54F7}" type="presParOf" srcId="{9D072FF5-3E26-4C8D-83D8-58EB75EE5A75}" destId="{72486197-1A2E-4BAD-B383-72F7C21DE2D7}" srcOrd="2" destOrd="0" presId="urn:microsoft.com/office/officeart/2018/5/layout/IconCircleLabelList"/>
    <dgm:cxn modelId="{CF66618A-E966-4D52-BE56-F899CB657CFE}" type="presParOf" srcId="{9D072FF5-3E26-4C8D-83D8-58EB75EE5A75}" destId="{A57E3F0A-F430-4976-BA8C-A5CE56442B6B}" srcOrd="3" destOrd="0" presId="urn:microsoft.com/office/officeart/2018/5/layout/IconCircleLabelList"/>
    <dgm:cxn modelId="{58094A4B-CC18-4A42-B1BB-2814D077D30D}" type="presParOf" srcId="{291D1687-BCEF-47A1-8197-3AD310857DC1}" destId="{AB9D9E85-16BC-434D-A633-0B8EC44900F7}" srcOrd="1" destOrd="0" presId="urn:microsoft.com/office/officeart/2018/5/layout/IconCircleLabelList"/>
    <dgm:cxn modelId="{B27F7323-FD50-4375-886F-A1E98A50F816}" type="presParOf" srcId="{291D1687-BCEF-47A1-8197-3AD310857DC1}" destId="{F52FA8D1-E351-4C06-9633-AF995874B2E8}" srcOrd="2" destOrd="0" presId="urn:microsoft.com/office/officeart/2018/5/layout/IconCircleLabelList"/>
    <dgm:cxn modelId="{E0F0527B-E40D-4D19-85B4-9BE64265FC4D}" type="presParOf" srcId="{F52FA8D1-E351-4C06-9633-AF995874B2E8}" destId="{C6093FA5-2DC5-4F17-8F60-4F58A32D830B}" srcOrd="0" destOrd="0" presId="urn:microsoft.com/office/officeart/2018/5/layout/IconCircleLabelList"/>
    <dgm:cxn modelId="{E3349839-33EA-4E65-875A-E62724650DD6}" type="presParOf" srcId="{F52FA8D1-E351-4C06-9633-AF995874B2E8}" destId="{18AF7C98-CF51-45B6-8141-08446713301E}" srcOrd="1" destOrd="0" presId="urn:microsoft.com/office/officeart/2018/5/layout/IconCircleLabelList"/>
    <dgm:cxn modelId="{C46DD457-42C4-49B4-AEA5-E44EA4B6D26C}" type="presParOf" srcId="{F52FA8D1-E351-4C06-9633-AF995874B2E8}" destId="{5F596BAA-3CC0-4948-9AE4-18DE0FA972B2}" srcOrd="2" destOrd="0" presId="urn:microsoft.com/office/officeart/2018/5/layout/IconCircleLabelList"/>
    <dgm:cxn modelId="{2AA25832-A7B9-47CD-B003-73A61B8E0EB3}" type="presParOf" srcId="{F52FA8D1-E351-4C06-9633-AF995874B2E8}" destId="{267D60F6-E9FF-44E9-8C70-FFA9EEC246D9}" srcOrd="3" destOrd="0" presId="urn:microsoft.com/office/officeart/2018/5/layout/IconCircleLabelList"/>
    <dgm:cxn modelId="{DF615D98-4323-4439-BE46-2590784CC5DC}" type="presParOf" srcId="{291D1687-BCEF-47A1-8197-3AD310857DC1}" destId="{2AC09BD4-7A18-459F-A6F9-D724A8897D9F}" srcOrd="3" destOrd="0" presId="urn:microsoft.com/office/officeart/2018/5/layout/IconCircleLabelList"/>
    <dgm:cxn modelId="{9C87D8A3-BF9B-4720-9EAE-551DE4055193}" type="presParOf" srcId="{291D1687-BCEF-47A1-8197-3AD310857DC1}" destId="{337EE688-D4ED-4BCD-B36E-53D47E9BDFE2}" srcOrd="4" destOrd="0" presId="urn:microsoft.com/office/officeart/2018/5/layout/IconCircleLabelList"/>
    <dgm:cxn modelId="{A26F0A1F-7B21-472A-814D-D8E526FBB653}" type="presParOf" srcId="{337EE688-D4ED-4BCD-B36E-53D47E9BDFE2}" destId="{79C7050D-FB7F-43F0-8D46-35EB5EAA5131}" srcOrd="0" destOrd="0" presId="urn:microsoft.com/office/officeart/2018/5/layout/IconCircleLabelList"/>
    <dgm:cxn modelId="{B8CDE5ED-AD9C-4794-A9B3-5C291215E044}" type="presParOf" srcId="{337EE688-D4ED-4BCD-B36E-53D47E9BDFE2}" destId="{C5FC4E5D-DDEA-4A03-8F38-0668E032F2A0}" srcOrd="1" destOrd="0" presId="urn:microsoft.com/office/officeart/2018/5/layout/IconCircleLabelList"/>
    <dgm:cxn modelId="{72094E5B-2E42-46CE-97CF-C8BB2C18D86B}" type="presParOf" srcId="{337EE688-D4ED-4BCD-B36E-53D47E9BDFE2}" destId="{2552291E-0F59-4532-AE9C-2DD49F68BBA3}" srcOrd="2" destOrd="0" presId="urn:microsoft.com/office/officeart/2018/5/layout/IconCircleLabelList"/>
    <dgm:cxn modelId="{B2C204AA-6497-4340-B5E0-FADC61EE0B46}" type="presParOf" srcId="{337EE688-D4ED-4BCD-B36E-53D47E9BDFE2}" destId="{F46E4DBF-811B-4223-9CC2-192C40F7F0A6}" srcOrd="3" destOrd="0" presId="urn:microsoft.com/office/officeart/2018/5/layout/IconCircle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F4D197-38EB-488E-86FB-E86F69E1BFAF}">
      <dsp:nvSpPr>
        <dsp:cNvPr id="0" name=""/>
        <dsp:cNvSpPr/>
      </dsp:nvSpPr>
      <dsp:spPr>
        <a:xfrm>
          <a:off x="638099" y="305700"/>
          <a:ext cx="1715625" cy="1715625"/>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123B8F1-CB41-436B-A19C-836B3AD9D62A}">
      <dsp:nvSpPr>
        <dsp:cNvPr id="0" name=""/>
        <dsp:cNvSpPr/>
      </dsp:nvSpPr>
      <dsp:spPr>
        <a:xfrm>
          <a:off x="1003724" y="671325"/>
          <a:ext cx="984375" cy="984375"/>
        </a:xfrm>
        <a:prstGeom prst="rect">
          <a:avLst/>
        </a:prstGeom>
        <a:blipFill>
          <a:blip xmlns:r="http://schemas.openxmlformats.org/officeDocument/2006/relationships">
            <a:extLst>
              <a:ext uri="{96DAC541-7B7A-43D3-8B79-37D633B846F1}">
                <asvg:svgBlip xmlns:asvg="http://schemas.microsoft.com/office/drawing/2016/SVG/main" r:embed="rId1"/>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57E3F0A-F430-4976-BA8C-A5CE56442B6B}">
      <dsp:nvSpPr>
        <dsp:cNvPr id="0" name=""/>
        <dsp:cNvSpPr/>
      </dsp:nvSpPr>
      <dsp:spPr>
        <a:xfrm>
          <a:off x="89662" y="2555700"/>
          <a:ext cx="28125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100000"/>
            </a:lnSpc>
            <a:spcBef>
              <a:spcPct val="0"/>
            </a:spcBef>
            <a:spcAft>
              <a:spcPct val="35000"/>
            </a:spcAft>
            <a:buNone/>
            <a:defRPr cap="all"/>
          </a:pPr>
          <a:r>
            <a:rPr lang="en-US" sz="1700" kern="1200" baseline="0"/>
            <a:t>The lowest price that leaves a space open on every block.</a:t>
          </a:r>
          <a:endParaRPr lang="en-US" sz="1700" kern="1200"/>
        </a:p>
      </dsp:txBody>
      <dsp:txXfrm>
        <a:off x="89662" y="2555700"/>
        <a:ext cx="2812500" cy="720000"/>
      </dsp:txXfrm>
    </dsp:sp>
    <dsp:sp modelId="{C6093FA5-2DC5-4F17-8F60-4F58A32D830B}">
      <dsp:nvSpPr>
        <dsp:cNvPr id="0" name=""/>
        <dsp:cNvSpPr/>
      </dsp:nvSpPr>
      <dsp:spPr>
        <a:xfrm>
          <a:off x="3942787" y="305700"/>
          <a:ext cx="1715625" cy="1715625"/>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8AF7C98-CF51-45B6-8141-08446713301E}">
      <dsp:nvSpPr>
        <dsp:cNvPr id="0" name=""/>
        <dsp:cNvSpPr/>
      </dsp:nvSpPr>
      <dsp:spPr>
        <a:xfrm>
          <a:off x="4308412" y="671325"/>
          <a:ext cx="984375" cy="984375"/>
        </a:xfrm>
        <a:prstGeom prst="rect">
          <a:avLst/>
        </a:prstGeom>
        <a:blipFill>
          <a:blip xmlns:r="http://schemas.openxmlformats.org/officeDocument/2006/relationships">
            <a:extLst>
              <a:ext uri="{28A0092B-C50C-407E-A947-70E740481C1C}">
                <a14:useLocalDpi xmlns:a14="http://schemas.microsoft.com/office/drawing/2010/main"/>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67D60F6-E9FF-44E9-8C70-FFA9EEC246D9}">
      <dsp:nvSpPr>
        <dsp:cNvPr id="0" name=""/>
        <dsp:cNvSpPr/>
      </dsp:nvSpPr>
      <dsp:spPr>
        <a:xfrm>
          <a:off x="3394350" y="2555700"/>
          <a:ext cx="28125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100000"/>
            </a:lnSpc>
            <a:spcBef>
              <a:spcPct val="0"/>
            </a:spcBef>
            <a:spcAft>
              <a:spcPct val="35000"/>
            </a:spcAft>
            <a:buNone/>
            <a:defRPr cap="all"/>
          </a:pPr>
          <a:r>
            <a:rPr lang="en-US" sz="1700" kern="1200" baseline="0"/>
            <a:t>Data-driven and responsive to demand</a:t>
          </a:r>
          <a:endParaRPr lang="en-US" sz="1700" kern="1200"/>
        </a:p>
      </dsp:txBody>
      <dsp:txXfrm>
        <a:off x="3394350" y="2555700"/>
        <a:ext cx="2812500" cy="720000"/>
      </dsp:txXfrm>
    </dsp:sp>
    <dsp:sp modelId="{79C7050D-FB7F-43F0-8D46-35EB5EAA5131}">
      <dsp:nvSpPr>
        <dsp:cNvPr id="0" name=""/>
        <dsp:cNvSpPr/>
      </dsp:nvSpPr>
      <dsp:spPr>
        <a:xfrm>
          <a:off x="7247475" y="305700"/>
          <a:ext cx="1715625" cy="1715625"/>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5FC4E5D-DDEA-4A03-8F38-0668E032F2A0}">
      <dsp:nvSpPr>
        <dsp:cNvPr id="0" name=""/>
        <dsp:cNvSpPr/>
      </dsp:nvSpPr>
      <dsp:spPr>
        <a:xfrm>
          <a:off x="7613100" y="671325"/>
          <a:ext cx="984375" cy="984375"/>
        </a:xfrm>
        <a:prstGeom prst="rect">
          <a:avLst/>
        </a:prstGeom>
        <a:blipFill>
          <a:blip xmlns:r="http://schemas.openxmlformats.org/officeDocument/2006/relationships">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46E4DBF-811B-4223-9CC2-192C40F7F0A6}">
      <dsp:nvSpPr>
        <dsp:cNvPr id="0" name=""/>
        <dsp:cNvSpPr/>
      </dsp:nvSpPr>
      <dsp:spPr>
        <a:xfrm>
          <a:off x="6699037" y="2555700"/>
          <a:ext cx="28125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100000"/>
            </a:lnSpc>
            <a:spcBef>
              <a:spcPct val="0"/>
            </a:spcBef>
            <a:spcAft>
              <a:spcPct val="35000"/>
            </a:spcAft>
            <a:buNone/>
            <a:defRPr cap="all"/>
          </a:pPr>
          <a:r>
            <a:rPr lang="en-US" sz="1700" kern="1200" baseline="0"/>
            <a:t>Increases turnover and access</a:t>
          </a:r>
          <a:endParaRPr lang="en-US" sz="1700" kern="1200"/>
        </a:p>
      </dsp:txBody>
      <dsp:txXfrm>
        <a:off x="6699037" y="2555700"/>
        <a:ext cx="2812500" cy="720000"/>
      </dsp:txXfrm>
    </dsp:sp>
  </dsp:spTree>
</dsp:drawing>
</file>

<file path=ppt/diagrams/layout1.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2507253-72C4-A44A-B04F-2591ED2450D2}" type="datetimeFigureOut">
              <a:rPr lang="en-US" smtClean="0"/>
              <a:t>9/2/2026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BC17CB7-D72B-FE4B-9C50-73FE2AEF3717}" type="slidenum">
              <a:rPr lang="en-US" smtClean="0"/>
              <a:t>‹#›</a:t>
            </a:fld>
            <a:endParaRPr lang="en-US"/>
          </a:p>
        </p:txBody>
      </p:sp>
    </p:spTree>
    <p:extLst>
      <p:ext uri="{BB962C8B-B14F-4D97-AF65-F5344CB8AC3E}">
        <p14:creationId xmlns:p14="http://schemas.microsoft.com/office/powerpoint/2010/main" val="19013317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ea typeface="Calibri"/>
              <a:cs typeface="Calibri"/>
            </a:endParaRPr>
          </a:p>
        </p:txBody>
      </p:sp>
      <p:sp>
        <p:nvSpPr>
          <p:cNvPr id="4" name="Slide Number Placeholder 3"/>
          <p:cNvSpPr>
            <a:spLocks noGrp="1"/>
          </p:cNvSpPr>
          <p:nvPr>
            <p:ph type="sldNum" sz="quarter" idx="5"/>
          </p:nvPr>
        </p:nvSpPr>
        <p:spPr/>
        <p:txBody>
          <a:bodyPr/>
          <a:lstStyle/>
          <a:p>
            <a:fld id="{5D126C07-D404-5342-9DAF-A61C496ED358}" type="slidenum">
              <a:rPr lang="en-US" smtClean="0"/>
              <a:t>47</a:t>
            </a:fld>
            <a:endParaRPr lang="en-US"/>
          </a:p>
        </p:txBody>
      </p:sp>
    </p:spTree>
    <p:extLst>
      <p:ext uri="{BB962C8B-B14F-4D97-AF65-F5344CB8AC3E}">
        <p14:creationId xmlns:p14="http://schemas.microsoft.com/office/powerpoint/2010/main" val="1721723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3FE635C3-5260-3146-883F-94A79CBFA5F2}" type="slidenum">
              <a:rPr lang="en-US" smtClean="0"/>
              <a:t>48</a:t>
            </a:fld>
            <a:endParaRPr lang="en-US"/>
          </a:p>
        </p:txBody>
      </p:sp>
    </p:spTree>
    <p:extLst>
      <p:ext uri="{BB962C8B-B14F-4D97-AF65-F5344CB8AC3E}">
        <p14:creationId xmlns:p14="http://schemas.microsoft.com/office/powerpoint/2010/main" val="41863875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5D126C07-D404-5342-9DAF-A61C496ED358}" type="slidenum">
              <a:rPr lang="en-US" smtClean="0"/>
              <a:t>49</a:t>
            </a:fld>
            <a:endParaRPr lang="en-US"/>
          </a:p>
        </p:txBody>
      </p:sp>
    </p:spTree>
    <p:extLst>
      <p:ext uri="{BB962C8B-B14F-4D97-AF65-F5344CB8AC3E}">
        <p14:creationId xmlns:p14="http://schemas.microsoft.com/office/powerpoint/2010/main" val="222731096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2.emf"/></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Master" Target="../slideMasters/slideMaster1.xml"/><Relationship Id="rId5" Type="http://schemas.openxmlformats.org/officeDocument/2006/relationships/image" Target="../media/image2.emf"/><Relationship Id="rId4" Type="http://schemas.openxmlformats.org/officeDocument/2006/relationships/image" Target="../media/image5.emf"/></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image" Target="../media/image14.png"/><Relationship Id="rId1" Type="http://schemas.openxmlformats.org/officeDocument/2006/relationships/slideMaster" Target="../slideMasters/slideMaster4.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image" Target="../media/image16.png"/><Relationship Id="rId1" Type="http://schemas.openxmlformats.org/officeDocument/2006/relationships/slideMaster" Target="../slideMasters/slideMaster4.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5.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5.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5.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1.png"/><Relationship Id="rId1" Type="http://schemas.openxmlformats.org/officeDocument/2006/relationships/slideMaster" Target="../slideMasters/slideMaster5.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1.png"/><Relationship Id="rId1" Type="http://schemas.openxmlformats.org/officeDocument/2006/relationships/slideMaster" Target="../slideMasters/slideMaster5.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9.png"/><Relationship Id="rId1" Type="http://schemas.openxmlformats.org/officeDocument/2006/relationships/slideMaster" Target="../slideMasters/slideMaster5.xml"/><Relationship Id="rId4" Type="http://schemas.openxmlformats.org/officeDocument/2006/relationships/image" Target="../media/image22.png"/></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3.emf"/><Relationship Id="rId1" Type="http://schemas.openxmlformats.org/officeDocument/2006/relationships/slideMaster" Target="../slideMasters/slideMaster5.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24.emf"/><Relationship Id="rId1" Type="http://schemas.openxmlformats.org/officeDocument/2006/relationships/slideMaster" Target="../slideMasters/slideMaster5.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24.emf"/><Relationship Id="rId1" Type="http://schemas.openxmlformats.org/officeDocument/2006/relationships/slideMaster" Target="../slideMasters/slideMaster5.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Master" Target="../slideMasters/slideMaster5.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Master" Target="../slideMasters/slideMaster5.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emf"/><Relationship Id="rId1" Type="http://schemas.openxmlformats.org/officeDocument/2006/relationships/slideMaster" Target="../slideMasters/slideMaster5.xml"/><Relationship Id="rId4" Type="http://schemas.openxmlformats.org/officeDocument/2006/relationships/image" Target="../media/image7.emf"/></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Master" Target="../slideMasters/slideMaster6.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Master" Target="../slideMasters/slideMaster6.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Master" Target="../slideMasters/slideMaster6.xml"/></Relationships>
</file>

<file path=ppt/slideLayouts/_rels/slideLayout5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Master" Target="../slideMasters/slideMaster6.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Master" Target="../slideMasters/slideMaster6.xml"/></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7.emf"/><Relationship Id="rId1" Type="http://schemas.openxmlformats.org/officeDocument/2006/relationships/slideMaster" Target="../slideMasters/slideMaster6.xml"/></Relationships>
</file>

<file path=ppt/slideLayouts/_rels/slideLayout5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emf"/><Relationship Id="rId1" Type="http://schemas.openxmlformats.org/officeDocument/2006/relationships/slideMaster" Target="../slideMasters/slideMaster6.xml"/><Relationship Id="rId4" Type="http://schemas.openxmlformats.org/officeDocument/2006/relationships/image" Target="../media/image7.emf"/></Relationships>
</file>

<file path=ppt/slideLayouts/_rels/slideLayout54.xml.rels><?xml version="1.0" encoding="UTF-8" standalone="yes"?>
<Relationships xmlns="http://schemas.openxmlformats.org/package/2006/relationships"><Relationship Id="rId3" Type="http://schemas.openxmlformats.org/officeDocument/2006/relationships/image" Target="../media/image27.emf"/><Relationship Id="rId2" Type="http://schemas.openxmlformats.org/officeDocument/2006/relationships/image" Target="../media/image34.png"/><Relationship Id="rId1" Type="http://schemas.openxmlformats.org/officeDocument/2006/relationships/slideMaster" Target="../slideMasters/slideMaster6.xml"/><Relationship Id="rId5" Type="http://schemas.openxmlformats.org/officeDocument/2006/relationships/image" Target="../media/image7.emf"/><Relationship Id="rId4" Type="http://schemas.openxmlformats.org/officeDocument/2006/relationships/image" Target="../media/image35.png"/></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7.emf"/><Relationship Id="rId1" Type="http://schemas.openxmlformats.org/officeDocument/2006/relationships/slideMaster" Target="../slideMasters/slideMaster6.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Master" Target="../slideMasters/slideMaster7.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Master" Target="../slideMasters/slideMaster7.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1">
    <p:spTree>
      <p:nvGrpSpPr>
        <p:cNvPr id="1" name=""/>
        <p:cNvGrpSpPr/>
        <p:nvPr/>
      </p:nvGrpSpPr>
      <p:grpSpPr>
        <a:xfrm>
          <a:off x="0" y="0"/>
          <a:ext cx="0" cy="0"/>
          <a:chOff x="0" y="0"/>
          <a:chExt cx="0" cy="0"/>
        </a:xfrm>
      </p:grpSpPr>
      <p:pic>
        <p:nvPicPr>
          <p:cNvPr id="6" name="Picture 5" descr="A colorful background with dots and lines&#10;&#10;Description automatically generated">
            <a:extLst>
              <a:ext uri="{FF2B5EF4-FFF2-40B4-BE49-F238E27FC236}">
                <a16:creationId xmlns:a16="http://schemas.microsoft.com/office/drawing/2014/main" id="{85DB6BD5-BDFF-6945-B101-2C28287154CB}"/>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8" name="Title 1">
            <a:extLst>
              <a:ext uri="{FF2B5EF4-FFF2-40B4-BE49-F238E27FC236}">
                <a16:creationId xmlns:a16="http://schemas.microsoft.com/office/drawing/2014/main" id="{43255B23-0958-2747-A88E-494B48C36F86}"/>
              </a:ext>
            </a:extLst>
          </p:cNvPr>
          <p:cNvSpPr>
            <a:spLocks noGrp="1"/>
          </p:cNvSpPr>
          <p:nvPr>
            <p:ph type="ctrTitle" hasCustomPrompt="1"/>
          </p:nvPr>
        </p:nvSpPr>
        <p:spPr>
          <a:xfrm>
            <a:off x="6128900" y="2547608"/>
            <a:ext cx="5597449" cy="1788898"/>
          </a:xfrm>
          <a:prstGeom prst="rect">
            <a:avLst/>
          </a:prstGeom>
        </p:spPr>
        <p:txBody>
          <a:bodyPr anchor="t">
            <a:noAutofit/>
          </a:bodyPr>
          <a:lstStyle>
            <a:lvl1pPr algn="l">
              <a:defRPr sz="6800" b="1">
                <a:solidFill>
                  <a:srgbClr val="4D4D4D"/>
                </a:solidFill>
              </a:defRPr>
            </a:lvl1pPr>
          </a:lstStyle>
          <a:p>
            <a:r>
              <a:rPr lang="en-US" dirty="0"/>
              <a:t>Presentation Title</a:t>
            </a:r>
          </a:p>
        </p:txBody>
      </p:sp>
      <p:sp>
        <p:nvSpPr>
          <p:cNvPr id="9" name="Subtitle 2">
            <a:extLst>
              <a:ext uri="{FF2B5EF4-FFF2-40B4-BE49-F238E27FC236}">
                <a16:creationId xmlns:a16="http://schemas.microsoft.com/office/drawing/2014/main" id="{E47EC74B-35D0-B041-AE19-9AD5A969B481}"/>
              </a:ext>
            </a:extLst>
          </p:cNvPr>
          <p:cNvSpPr>
            <a:spLocks noGrp="1"/>
          </p:cNvSpPr>
          <p:nvPr>
            <p:ph type="subTitle" idx="1"/>
          </p:nvPr>
        </p:nvSpPr>
        <p:spPr>
          <a:xfrm>
            <a:off x="6096000" y="4403348"/>
            <a:ext cx="4419600" cy="537550"/>
          </a:xfrm>
          <a:prstGeom prst="rect">
            <a:avLst/>
          </a:prstGeom>
        </p:spPr>
        <p:txBody>
          <a:bodyPr/>
          <a:lstStyle>
            <a:lvl1pPr marL="0" indent="0" algn="l">
              <a:buNone/>
              <a:defRPr sz="2400">
                <a:solidFill>
                  <a:srgbClr val="4D4D4D"/>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10" name="Date Placeholder 3">
            <a:extLst>
              <a:ext uri="{FF2B5EF4-FFF2-40B4-BE49-F238E27FC236}">
                <a16:creationId xmlns:a16="http://schemas.microsoft.com/office/drawing/2014/main" id="{9626D4A1-0798-D741-98DD-FAD8B0DF11A3}"/>
              </a:ext>
            </a:extLst>
          </p:cNvPr>
          <p:cNvSpPr>
            <a:spLocks noGrp="1"/>
          </p:cNvSpPr>
          <p:nvPr>
            <p:ph type="dt" sz="half" idx="10"/>
          </p:nvPr>
        </p:nvSpPr>
        <p:spPr>
          <a:xfrm>
            <a:off x="6095999" y="4816475"/>
            <a:ext cx="2743200" cy="365125"/>
          </a:xfrm>
          <a:prstGeom prst="rect">
            <a:avLst/>
          </a:prstGeom>
        </p:spPr>
        <p:txBody>
          <a:bodyPr/>
          <a:lstStyle>
            <a:lvl1pPr>
              <a:defRPr sz="2700">
                <a:solidFill>
                  <a:srgbClr val="00A396"/>
                </a:solidFill>
              </a:defRPr>
            </a:lvl1pPr>
          </a:lstStyle>
          <a:p>
            <a:fld id="{6920EF96-134C-B244-AD06-B7943ED19035}" type="datetimeFigureOut">
              <a:rPr lang="en-US" smtClean="0"/>
              <a:pPr/>
              <a:t>9/2/2026</a:t>
            </a:fld>
            <a:endParaRPr lang="en-US" dirty="0"/>
          </a:p>
        </p:txBody>
      </p:sp>
      <p:pic>
        <p:nvPicPr>
          <p:cNvPr id="11" name="Picture 10">
            <a:extLst>
              <a:ext uri="{FF2B5EF4-FFF2-40B4-BE49-F238E27FC236}">
                <a16:creationId xmlns:a16="http://schemas.microsoft.com/office/drawing/2014/main" id="{B6C42DDC-DD19-2E43-A634-B0889527F62E}"/>
              </a:ext>
            </a:extLst>
          </p:cNvPr>
          <p:cNvPicPr>
            <a:picLocks noChangeAspect="1"/>
          </p:cNvPicPr>
          <p:nvPr userDrawn="1"/>
        </p:nvPicPr>
        <p:blipFill>
          <a:blip r:embed="rId3"/>
          <a:stretch>
            <a:fillRect/>
          </a:stretch>
        </p:blipFill>
        <p:spPr>
          <a:xfrm>
            <a:off x="6102352" y="1676400"/>
            <a:ext cx="2022770" cy="810274"/>
          </a:xfrm>
          <a:prstGeom prst="rect">
            <a:avLst/>
          </a:prstGeom>
        </p:spPr>
      </p:pic>
    </p:spTree>
    <p:extLst>
      <p:ext uri="{BB962C8B-B14F-4D97-AF65-F5344CB8AC3E}">
        <p14:creationId xmlns:p14="http://schemas.microsoft.com/office/powerpoint/2010/main" val="7206225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2">
    <p:spTree>
      <p:nvGrpSpPr>
        <p:cNvPr id="1" name=""/>
        <p:cNvGrpSpPr/>
        <p:nvPr/>
      </p:nvGrpSpPr>
      <p:grpSpPr>
        <a:xfrm>
          <a:off x="0" y="0"/>
          <a:ext cx="0" cy="0"/>
          <a:chOff x="0" y="0"/>
          <a:chExt cx="0" cy="0"/>
        </a:xfrm>
      </p:grpSpPr>
      <p:pic>
        <p:nvPicPr>
          <p:cNvPr id="7" name="Picture 6" descr="A colorful background with geometric shapes&#10;&#10;Description automatically generated with medium confidence">
            <a:extLst>
              <a:ext uri="{FF2B5EF4-FFF2-40B4-BE49-F238E27FC236}">
                <a16:creationId xmlns:a16="http://schemas.microsoft.com/office/drawing/2014/main" id="{C5FF3AA7-DD6F-4F46-A1E7-9E522DDBBB07}"/>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8" name="Title 1">
            <a:extLst>
              <a:ext uri="{FF2B5EF4-FFF2-40B4-BE49-F238E27FC236}">
                <a16:creationId xmlns:a16="http://schemas.microsoft.com/office/drawing/2014/main" id="{62593389-8FB3-B644-9347-4DDF06BDCC22}"/>
              </a:ext>
            </a:extLst>
          </p:cNvPr>
          <p:cNvSpPr>
            <a:spLocks noGrp="1"/>
          </p:cNvSpPr>
          <p:nvPr>
            <p:ph type="ctrTitle" hasCustomPrompt="1"/>
          </p:nvPr>
        </p:nvSpPr>
        <p:spPr>
          <a:xfrm>
            <a:off x="6128900" y="2547608"/>
            <a:ext cx="5597449" cy="1788898"/>
          </a:xfrm>
          <a:prstGeom prst="rect">
            <a:avLst/>
          </a:prstGeom>
        </p:spPr>
        <p:txBody>
          <a:bodyPr anchor="t">
            <a:noAutofit/>
          </a:bodyPr>
          <a:lstStyle>
            <a:lvl1pPr algn="l">
              <a:defRPr sz="6800" b="1">
                <a:solidFill>
                  <a:srgbClr val="4D4D4D"/>
                </a:solidFill>
              </a:defRPr>
            </a:lvl1pPr>
          </a:lstStyle>
          <a:p>
            <a:r>
              <a:rPr lang="en-US" dirty="0"/>
              <a:t>Presentation Title</a:t>
            </a:r>
          </a:p>
        </p:txBody>
      </p:sp>
      <p:sp>
        <p:nvSpPr>
          <p:cNvPr id="9" name="Subtitle 2">
            <a:extLst>
              <a:ext uri="{FF2B5EF4-FFF2-40B4-BE49-F238E27FC236}">
                <a16:creationId xmlns:a16="http://schemas.microsoft.com/office/drawing/2014/main" id="{14B5583A-C5F7-9648-8AA2-778A6CDA4A1B}"/>
              </a:ext>
            </a:extLst>
          </p:cNvPr>
          <p:cNvSpPr>
            <a:spLocks noGrp="1"/>
          </p:cNvSpPr>
          <p:nvPr>
            <p:ph type="subTitle" idx="1"/>
          </p:nvPr>
        </p:nvSpPr>
        <p:spPr>
          <a:xfrm>
            <a:off x="6096000" y="4403348"/>
            <a:ext cx="4419600" cy="537550"/>
          </a:xfrm>
          <a:prstGeom prst="rect">
            <a:avLst/>
          </a:prstGeom>
        </p:spPr>
        <p:txBody>
          <a:bodyPr/>
          <a:lstStyle>
            <a:lvl1pPr marL="0" indent="0" algn="l">
              <a:buNone/>
              <a:defRPr sz="2400">
                <a:solidFill>
                  <a:srgbClr val="4D4D4D"/>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10" name="Date Placeholder 3">
            <a:extLst>
              <a:ext uri="{FF2B5EF4-FFF2-40B4-BE49-F238E27FC236}">
                <a16:creationId xmlns:a16="http://schemas.microsoft.com/office/drawing/2014/main" id="{1AD254F8-B37E-EE43-995F-F85250F69D05}"/>
              </a:ext>
            </a:extLst>
          </p:cNvPr>
          <p:cNvSpPr>
            <a:spLocks noGrp="1"/>
          </p:cNvSpPr>
          <p:nvPr>
            <p:ph type="dt" sz="half" idx="10"/>
          </p:nvPr>
        </p:nvSpPr>
        <p:spPr>
          <a:xfrm>
            <a:off x="6095999" y="4816475"/>
            <a:ext cx="2743200" cy="365125"/>
          </a:xfrm>
          <a:prstGeom prst="rect">
            <a:avLst/>
          </a:prstGeom>
        </p:spPr>
        <p:txBody>
          <a:bodyPr/>
          <a:lstStyle>
            <a:lvl1pPr>
              <a:defRPr sz="2700">
                <a:solidFill>
                  <a:srgbClr val="00A396"/>
                </a:solidFill>
              </a:defRPr>
            </a:lvl1pPr>
          </a:lstStyle>
          <a:p>
            <a:fld id="{6920EF96-134C-B244-AD06-B7943ED19035}" type="datetimeFigureOut">
              <a:rPr lang="en-US" smtClean="0"/>
              <a:pPr/>
              <a:t>9/2/2026</a:t>
            </a:fld>
            <a:endParaRPr lang="en-US" dirty="0"/>
          </a:p>
        </p:txBody>
      </p:sp>
      <p:pic>
        <p:nvPicPr>
          <p:cNvPr id="11" name="Picture 10">
            <a:extLst>
              <a:ext uri="{FF2B5EF4-FFF2-40B4-BE49-F238E27FC236}">
                <a16:creationId xmlns:a16="http://schemas.microsoft.com/office/drawing/2014/main" id="{3A8ABAF0-6134-F64D-8F52-0C5229EFA2C0}"/>
              </a:ext>
            </a:extLst>
          </p:cNvPr>
          <p:cNvPicPr>
            <a:picLocks noChangeAspect="1"/>
          </p:cNvPicPr>
          <p:nvPr userDrawn="1"/>
        </p:nvPicPr>
        <p:blipFill>
          <a:blip r:embed="rId3"/>
          <a:stretch>
            <a:fillRect/>
          </a:stretch>
        </p:blipFill>
        <p:spPr>
          <a:xfrm>
            <a:off x="6102352" y="1676400"/>
            <a:ext cx="2022770" cy="810274"/>
          </a:xfrm>
          <a:prstGeom prst="rect">
            <a:avLst/>
          </a:prstGeom>
        </p:spPr>
      </p:pic>
    </p:spTree>
    <p:extLst>
      <p:ext uri="{BB962C8B-B14F-4D97-AF65-F5344CB8AC3E}">
        <p14:creationId xmlns:p14="http://schemas.microsoft.com/office/powerpoint/2010/main" val="32233653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3">
    <p:spTree>
      <p:nvGrpSpPr>
        <p:cNvPr id="1" name=""/>
        <p:cNvGrpSpPr/>
        <p:nvPr/>
      </p:nvGrpSpPr>
      <p:grpSpPr>
        <a:xfrm>
          <a:off x="0" y="0"/>
          <a:ext cx="0" cy="0"/>
          <a:chOff x="0" y="0"/>
          <a:chExt cx="0" cy="0"/>
        </a:xfrm>
      </p:grpSpPr>
      <p:pic>
        <p:nvPicPr>
          <p:cNvPr id="7" name="Picture 6" descr="A white and blue background with blue lines&#10;&#10;Description automatically generated">
            <a:extLst>
              <a:ext uri="{FF2B5EF4-FFF2-40B4-BE49-F238E27FC236}">
                <a16:creationId xmlns:a16="http://schemas.microsoft.com/office/drawing/2014/main" id="{24ADF02F-3447-264B-AF5D-E141A70AE837}"/>
              </a:ext>
            </a:extLst>
          </p:cNvPr>
          <p:cNvPicPr>
            <a:picLocks noChangeAspect="1"/>
          </p:cNvPicPr>
          <p:nvPr userDrawn="1"/>
        </p:nvPicPr>
        <p:blipFill>
          <a:blip r:embed="rId2"/>
          <a:stretch>
            <a:fillRect/>
          </a:stretch>
        </p:blipFill>
        <p:spPr>
          <a:xfrm>
            <a:off x="0" y="0"/>
            <a:ext cx="12192000" cy="6858000"/>
          </a:xfrm>
          <a:prstGeom prst="rect">
            <a:avLst/>
          </a:prstGeom>
        </p:spPr>
      </p:pic>
      <p:pic>
        <p:nvPicPr>
          <p:cNvPr id="5" name="Picture 4">
            <a:extLst>
              <a:ext uri="{FF2B5EF4-FFF2-40B4-BE49-F238E27FC236}">
                <a16:creationId xmlns:a16="http://schemas.microsoft.com/office/drawing/2014/main" id="{483A13DB-6860-4A41-98AF-D1AD997F841B}"/>
              </a:ext>
            </a:extLst>
          </p:cNvPr>
          <p:cNvPicPr>
            <a:picLocks noChangeAspect="1"/>
          </p:cNvPicPr>
          <p:nvPr userDrawn="1"/>
        </p:nvPicPr>
        <p:blipFill>
          <a:blip r:embed="rId3"/>
          <a:stretch>
            <a:fillRect/>
          </a:stretch>
        </p:blipFill>
        <p:spPr>
          <a:xfrm>
            <a:off x="4495836" y="2052317"/>
            <a:ext cx="1567266" cy="2741130"/>
          </a:xfrm>
          <a:prstGeom prst="rect">
            <a:avLst/>
          </a:prstGeom>
        </p:spPr>
      </p:pic>
      <p:sp>
        <p:nvSpPr>
          <p:cNvPr id="8" name="Title 1">
            <a:extLst>
              <a:ext uri="{FF2B5EF4-FFF2-40B4-BE49-F238E27FC236}">
                <a16:creationId xmlns:a16="http://schemas.microsoft.com/office/drawing/2014/main" id="{A1C698CC-47E0-0F4C-AC6F-8F1B6B26BCF9}"/>
              </a:ext>
            </a:extLst>
          </p:cNvPr>
          <p:cNvSpPr>
            <a:spLocks noGrp="1"/>
          </p:cNvSpPr>
          <p:nvPr>
            <p:ph type="ctrTitle" hasCustomPrompt="1"/>
          </p:nvPr>
        </p:nvSpPr>
        <p:spPr>
          <a:xfrm>
            <a:off x="6128900" y="2547608"/>
            <a:ext cx="5597449" cy="1788898"/>
          </a:xfrm>
          <a:prstGeom prst="rect">
            <a:avLst/>
          </a:prstGeom>
        </p:spPr>
        <p:txBody>
          <a:bodyPr anchor="t">
            <a:noAutofit/>
          </a:bodyPr>
          <a:lstStyle>
            <a:lvl1pPr algn="l">
              <a:defRPr sz="6800" b="1">
                <a:solidFill>
                  <a:srgbClr val="4D4D4D"/>
                </a:solidFill>
              </a:defRPr>
            </a:lvl1pPr>
          </a:lstStyle>
          <a:p>
            <a:r>
              <a:rPr lang="en-US" dirty="0"/>
              <a:t>Presentation Title</a:t>
            </a:r>
          </a:p>
        </p:txBody>
      </p:sp>
      <p:sp>
        <p:nvSpPr>
          <p:cNvPr id="9" name="Subtitle 2">
            <a:extLst>
              <a:ext uri="{FF2B5EF4-FFF2-40B4-BE49-F238E27FC236}">
                <a16:creationId xmlns:a16="http://schemas.microsoft.com/office/drawing/2014/main" id="{FE848CE0-4868-814F-A727-53CA276CB002}"/>
              </a:ext>
            </a:extLst>
          </p:cNvPr>
          <p:cNvSpPr>
            <a:spLocks noGrp="1"/>
          </p:cNvSpPr>
          <p:nvPr>
            <p:ph type="subTitle" idx="1"/>
          </p:nvPr>
        </p:nvSpPr>
        <p:spPr>
          <a:xfrm>
            <a:off x="6096000" y="4403348"/>
            <a:ext cx="4419600" cy="537550"/>
          </a:xfrm>
          <a:prstGeom prst="rect">
            <a:avLst/>
          </a:prstGeom>
        </p:spPr>
        <p:txBody>
          <a:bodyPr/>
          <a:lstStyle>
            <a:lvl1pPr marL="0" indent="0" algn="l">
              <a:buNone/>
              <a:defRPr sz="2400">
                <a:solidFill>
                  <a:srgbClr val="4D4D4D"/>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10" name="Date Placeholder 3">
            <a:extLst>
              <a:ext uri="{FF2B5EF4-FFF2-40B4-BE49-F238E27FC236}">
                <a16:creationId xmlns:a16="http://schemas.microsoft.com/office/drawing/2014/main" id="{6EB577E9-1A62-674E-B578-BC14EBC17CB7}"/>
              </a:ext>
            </a:extLst>
          </p:cNvPr>
          <p:cNvSpPr>
            <a:spLocks noGrp="1"/>
          </p:cNvSpPr>
          <p:nvPr>
            <p:ph type="dt" sz="half" idx="10"/>
          </p:nvPr>
        </p:nvSpPr>
        <p:spPr>
          <a:xfrm>
            <a:off x="6095999" y="4816475"/>
            <a:ext cx="2743200" cy="365125"/>
          </a:xfrm>
          <a:prstGeom prst="rect">
            <a:avLst/>
          </a:prstGeom>
        </p:spPr>
        <p:txBody>
          <a:bodyPr/>
          <a:lstStyle>
            <a:lvl1pPr>
              <a:defRPr sz="2700">
                <a:solidFill>
                  <a:srgbClr val="00A396"/>
                </a:solidFill>
              </a:defRPr>
            </a:lvl1pPr>
          </a:lstStyle>
          <a:p>
            <a:fld id="{6920EF96-134C-B244-AD06-B7943ED19035}" type="datetimeFigureOut">
              <a:rPr lang="en-US" smtClean="0"/>
              <a:pPr/>
              <a:t>9/2/2026</a:t>
            </a:fld>
            <a:endParaRPr lang="en-US" dirty="0"/>
          </a:p>
        </p:txBody>
      </p:sp>
      <p:pic>
        <p:nvPicPr>
          <p:cNvPr id="11" name="Picture 10">
            <a:extLst>
              <a:ext uri="{FF2B5EF4-FFF2-40B4-BE49-F238E27FC236}">
                <a16:creationId xmlns:a16="http://schemas.microsoft.com/office/drawing/2014/main" id="{3F81BFBF-DDBC-BC43-B776-4CCCC6D76AB1}"/>
              </a:ext>
            </a:extLst>
          </p:cNvPr>
          <p:cNvPicPr>
            <a:picLocks noChangeAspect="1"/>
          </p:cNvPicPr>
          <p:nvPr userDrawn="1"/>
        </p:nvPicPr>
        <p:blipFill>
          <a:blip r:embed="rId4"/>
          <a:stretch>
            <a:fillRect/>
          </a:stretch>
        </p:blipFill>
        <p:spPr>
          <a:xfrm>
            <a:off x="6102352" y="1676400"/>
            <a:ext cx="2022770" cy="810274"/>
          </a:xfrm>
          <a:prstGeom prst="rect">
            <a:avLst/>
          </a:prstGeom>
        </p:spPr>
      </p:pic>
    </p:spTree>
    <p:extLst>
      <p:ext uri="{BB962C8B-B14F-4D97-AF65-F5344CB8AC3E}">
        <p14:creationId xmlns:p14="http://schemas.microsoft.com/office/powerpoint/2010/main" val="1669713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Slide 3a">
    <p:spTree>
      <p:nvGrpSpPr>
        <p:cNvPr id="1" name=""/>
        <p:cNvGrpSpPr/>
        <p:nvPr/>
      </p:nvGrpSpPr>
      <p:grpSpPr>
        <a:xfrm>
          <a:off x="0" y="0"/>
          <a:ext cx="0" cy="0"/>
          <a:chOff x="0" y="0"/>
          <a:chExt cx="0" cy="0"/>
        </a:xfrm>
      </p:grpSpPr>
      <p:pic>
        <p:nvPicPr>
          <p:cNvPr id="10" name="Picture 9" descr="A black and white background&#10;&#10;Description automatically generated">
            <a:extLst>
              <a:ext uri="{FF2B5EF4-FFF2-40B4-BE49-F238E27FC236}">
                <a16:creationId xmlns:a16="http://schemas.microsoft.com/office/drawing/2014/main" id="{B20CE28D-2C11-0040-8A0C-2BD7239BB9C4}"/>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AF540B2A-5AB7-524A-87C7-5F88993E15D2}"/>
              </a:ext>
            </a:extLst>
          </p:cNvPr>
          <p:cNvSpPr>
            <a:spLocks noGrp="1"/>
          </p:cNvSpPr>
          <p:nvPr>
            <p:ph type="ctrTitle" hasCustomPrompt="1"/>
          </p:nvPr>
        </p:nvSpPr>
        <p:spPr>
          <a:xfrm>
            <a:off x="6128900" y="2547608"/>
            <a:ext cx="5597449" cy="1788898"/>
          </a:xfrm>
          <a:prstGeom prst="rect">
            <a:avLst/>
          </a:prstGeom>
        </p:spPr>
        <p:txBody>
          <a:bodyPr anchor="t">
            <a:noAutofit/>
          </a:bodyPr>
          <a:lstStyle>
            <a:lvl1pPr algn="l">
              <a:defRPr sz="6800" b="1">
                <a:solidFill>
                  <a:srgbClr val="4D4D4D"/>
                </a:solidFill>
              </a:defRPr>
            </a:lvl1pPr>
          </a:lstStyle>
          <a:p>
            <a:r>
              <a:rPr lang="en-US" dirty="0"/>
              <a:t>Presentation Title</a:t>
            </a:r>
          </a:p>
        </p:txBody>
      </p:sp>
      <p:sp>
        <p:nvSpPr>
          <p:cNvPr id="3" name="Subtitle 2">
            <a:extLst>
              <a:ext uri="{FF2B5EF4-FFF2-40B4-BE49-F238E27FC236}">
                <a16:creationId xmlns:a16="http://schemas.microsoft.com/office/drawing/2014/main" id="{46F47B5E-CDE3-864F-9D1E-F62DFCFDD9D5}"/>
              </a:ext>
            </a:extLst>
          </p:cNvPr>
          <p:cNvSpPr>
            <a:spLocks noGrp="1"/>
          </p:cNvSpPr>
          <p:nvPr>
            <p:ph type="subTitle" idx="1"/>
          </p:nvPr>
        </p:nvSpPr>
        <p:spPr>
          <a:xfrm>
            <a:off x="6096000" y="4403348"/>
            <a:ext cx="4419600" cy="537550"/>
          </a:xfrm>
          <a:prstGeom prst="rect">
            <a:avLst/>
          </a:prstGeom>
        </p:spPr>
        <p:txBody>
          <a:bodyPr/>
          <a:lstStyle>
            <a:lvl1pPr marL="0" indent="0" algn="l">
              <a:buNone/>
              <a:defRPr sz="2400">
                <a:solidFill>
                  <a:srgbClr val="4D4D4D"/>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321D99D6-8913-754B-8CDE-C19F767E044C}"/>
              </a:ext>
            </a:extLst>
          </p:cNvPr>
          <p:cNvSpPr>
            <a:spLocks noGrp="1"/>
          </p:cNvSpPr>
          <p:nvPr>
            <p:ph type="dt" sz="half" idx="10"/>
          </p:nvPr>
        </p:nvSpPr>
        <p:spPr>
          <a:xfrm>
            <a:off x="6095999" y="4816475"/>
            <a:ext cx="2743200" cy="365125"/>
          </a:xfrm>
          <a:prstGeom prst="rect">
            <a:avLst/>
          </a:prstGeom>
        </p:spPr>
        <p:txBody>
          <a:bodyPr/>
          <a:lstStyle>
            <a:lvl1pPr>
              <a:defRPr sz="2700">
                <a:solidFill>
                  <a:srgbClr val="00A396"/>
                </a:solidFill>
              </a:defRPr>
            </a:lvl1pPr>
          </a:lstStyle>
          <a:p>
            <a:fld id="{6920EF96-134C-B244-AD06-B7943ED19035}" type="datetimeFigureOut">
              <a:rPr lang="en-US" smtClean="0"/>
              <a:pPr/>
              <a:t>9/2/2026</a:t>
            </a:fld>
            <a:endParaRPr lang="en-US" dirty="0"/>
          </a:p>
        </p:txBody>
      </p:sp>
      <p:pic>
        <p:nvPicPr>
          <p:cNvPr id="8" name="Picture 7">
            <a:extLst>
              <a:ext uri="{FF2B5EF4-FFF2-40B4-BE49-F238E27FC236}">
                <a16:creationId xmlns:a16="http://schemas.microsoft.com/office/drawing/2014/main" id="{4EEB72B6-0622-A24B-A434-CA5E56705E45}"/>
              </a:ext>
            </a:extLst>
          </p:cNvPr>
          <p:cNvPicPr>
            <a:picLocks noChangeAspect="1"/>
          </p:cNvPicPr>
          <p:nvPr userDrawn="1"/>
        </p:nvPicPr>
        <p:blipFill>
          <a:blip r:embed="rId3"/>
          <a:stretch>
            <a:fillRect/>
          </a:stretch>
        </p:blipFill>
        <p:spPr>
          <a:xfrm>
            <a:off x="11954487" y="-405358"/>
            <a:ext cx="2593209" cy="2567146"/>
          </a:xfrm>
          <a:prstGeom prst="rect">
            <a:avLst/>
          </a:prstGeom>
        </p:spPr>
      </p:pic>
      <p:sp>
        <p:nvSpPr>
          <p:cNvPr id="9" name="Google Shape;126;p19">
            <a:extLst>
              <a:ext uri="{FF2B5EF4-FFF2-40B4-BE49-F238E27FC236}">
                <a16:creationId xmlns:a16="http://schemas.microsoft.com/office/drawing/2014/main" id="{2197BE19-112C-E648-B457-904054445C26}"/>
              </a:ext>
            </a:extLst>
          </p:cNvPr>
          <p:cNvSpPr>
            <a:spLocks noGrp="1"/>
          </p:cNvSpPr>
          <p:nvPr>
            <p:ph type="pic" idx="2"/>
          </p:nvPr>
        </p:nvSpPr>
        <p:spPr>
          <a:xfrm>
            <a:off x="-803130" y="-6118"/>
            <a:ext cx="6102097" cy="6858000"/>
          </a:xfrm>
          <a:prstGeom prst="rect">
            <a:avLst/>
          </a:prstGeom>
          <a:solidFill>
            <a:srgbClr val="BFBFBF"/>
          </a:solidFill>
          <a:ln>
            <a:noFill/>
          </a:ln>
        </p:spPr>
        <p:txBody>
          <a:bodyPr/>
          <a:lstStyle/>
          <a:p>
            <a:endParaRPr lang="en-US"/>
          </a:p>
        </p:txBody>
      </p:sp>
      <p:pic>
        <p:nvPicPr>
          <p:cNvPr id="5" name="Picture 4">
            <a:extLst>
              <a:ext uri="{FF2B5EF4-FFF2-40B4-BE49-F238E27FC236}">
                <a16:creationId xmlns:a16="http://schemas.microsoft.com/office/drawing/2014/main" id="{483A13DB-6860-4A41-98AF-D1AD997F841B}"/>
              </a:ext>
            </a:extLst>
          </p:cNvPr>
          <p:cNvPicPr>
            <a:picLocks noChangeAspect="1"/>
          </p:cNvPicPr>
          <p:nvPr userDrawn="1"/>
        </p:nvPicPr>
        <p:blipFill>
          <a:blip r:embed="rId4"/>
          <a:stretch>
            <a:fillRect/>
          </a:stretch>
        </p:blipFill>
        <p:spPr>
          <a:xfrm>
            <a:off x="4495836" y="2052317"/>
            <a:ext cx="1567266" cy="2741130"/>
          </a:xfrm>
          <a:prstGeom prst="rect">
            <a:avLst/>
          </a:prstGeom>
        </p:spPr>
      </p:pic>
      <p:pic>
        <p:nvPicPr>
          <p:cNvPr id="12" name="Picture 11">
            <a:extLst>
              <a:ext uri="{FF2B5EF4-FFF2-40B4-BE49-F238E27FC236}">
                <a16:creationId xmlns:a16="http://schemas.microsoft.com/office/drawing/2014/main" id="{5E60863A-98D0-D949-A74C-448C1C73DFA6}"/>
              </a:ext>
            </a:extLst>
          </p:cNvPr>
          <p:cNvPicPr>
            <a:picLocks noChangeAspect="1"/>
          </p:cNvPicPr>
          <p:nvPr userDrawn="1"/>
        </p:nvPicPr>
        <p:blipFill>
          <a:blip r:embed="rId5"/>
          <a:stretch>
            <a:fillRect/>
          </a:stretch>
        </p:blipFill>
        <p:spPr>
          <a:xfrm>
            <a:off x="6102352" y="1676400"/>
            <a:ext cx="2022770" cy="810274"/>
          </a:xfrm>
          <a:prstGeom prst="rect">
            <a:avLst/>
          </a:prstGeom>
        </p:spPr>
      </p:pic>
    </p:spTree>
    <p:extLst>
      <p:ext uri="{BB962C8B-B14F-4D97-AF65-F5344CB8AC3E}">
        <p14:creationId xmlns:p14="http://schemas.microsoft.com/office/powerpoint/2010/main" val="7563043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5" name="Slide Number Placeholder 5">
            <a:extLst>
              <a:ext uri="{FF2B5EF4-FFF2-40B4-BE49-F238E27FC236}">
                <a16:creationId xmlns:a16="http://schemas.microsoft.com/office/drawing/2014/main" id="{6AC5F3A0-5092-4A46-A801-DC91F315A18F}"/>
              </a:ext>
            </a:extLst>
          </p:cNvPr>
          <p:cNvSpPr>
            <a:spLocks noGrp="1"/>
          </p:cNvSpPr>
          <p:nvPr>
            <p:ph type="sldNum" sz="quarter" idx="4"/>
          </p:nvPr>
        </p:nvSpPr>
        <p:spPr>
          <a:xfrm>
            <a:off x="10515600" y="5978838"/>
            <a:ext cx="667265" cy="409606"/>
          </a:xfrm>
          <a:prstGeom prst="rect">
            <a:avLst/>
          </a:prstGeom>
        </p:spPr>
        <p:txBody>
          <a:bodyPr/>
          <a:lstStyle>
            <a:lvl1pPr>
              <a:defRPr>
                <a:solidFill>
                  <a:srgbClr val="00A396"/>
                </a:solidFill>
              </a:defRPr>
            </a:lvl1pPr>
          </a:lstStyle>
          <a:p>
            <a:fld id="{A5BF25C9-69BD-584C-AB76-BC022F485755}" type="slidenum">
              <a:rPr lang="en-US" smtClean="0"/>
              <a:pPr/>
              <a:t>‹#›</a:t>
            </a:fld>
            <a:endParaRPr lang="en-US"/>
          </a:p>
        </p:txBody>
      </p:sp>
    </p:spTree>
    <p:extLst>
      <p:ext uri="{BB962C8B-B14F-4D97-AF65-F5344CB8AC3E}">
        <p14:creationId xmlns:p14="http://schemas.microsoft.com/office/powerpoint/2010/main" val="13285459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Section Header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540B2A-5AB7-524A-87C7-5F88993E15D2}"/>
              </a:ext>
            </a:extLst>
          </p:cNvPr>
          <p:cNvSpPr>
            <a:spLocks noGrp="1"/>
          </p:cNvSpPr>
          <p:nvPr>
            <p:ph type="ctrTitle" hasCustomPrompt="1"/>
          </p:nvPr>
        </p:nvSpPr>
        <p:spPr>
          <a:xfrm>
            <a:off x="1788318" y="2421147"/>
            <a:ext cx="8615363" cy="2387600"/>
          </a:xfrm>
          <a:prstGeom prst="rect">
            <a:avLst/>
          </a:prstGeom>
        </p:spPr>
        <p:txBody>
          <a:bodyPr anchor="ctr">
            <a:noAutofit/>
          </a:bodyPr>
          <a:lstStyle>
            <a:lvl1pPr algn="ctr">
              <a:defRPr sz="6800" b="1">
                <a:solidFill>
                  <a:srgbClr val="4D4D4D"/>
                </a:solidFill>
              </a:defRPr>
            </a:lvl1pPr>
          </a:lstStyle>
          <a:p>
            <a:r>
              <a:rPr lang="en-US" dirty="0"/>
              <a:t>SECTION HEADER</a:t>
            </a:r>
          </a:p>
        </p:txBody>
      </p:sp>
    </p:spTree>
    <p:extLst>
      <p:ext uri="{BB962C8B-B14F-4D97-AF65-F5344CB8AC3E}">
        <p14:creationId xmlns:p14="http://schemas.microsoft.com/office/powerpoint/2010/main" val="33365428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Section Header 2">
    <p:spTree>
      <p:nvGrpSpPr>
        <p:cNvPr id="1" name=""/>
        <p:cNvGrpSpPr/>
        <p:nvPr/>
      </p:nvGrpSpPr>
      <p:grpSpPr>
        <a:xfrm>
          <a:off x="0" y="0"/>
          <a:ext cx="0" cy="0"/>
          <a:chOff x="0" y="0"/>
          <a:chExt cx="0" cy="0"/>
        </a:xfrm>
      </p:grpSpPr>
      <p:pic>
        <p:nvPicPr>
          <p:cNvPr id="7" name="Picture 6" descr="A colorful background with a white arrow&#10;&#10;Description automatically generated">
            <a:extLst>
              <a:ext uri="{FF2B5EF4-FFF2-40B4-BE49-F238E27FC236}">
                <a16:creationId xmlns:a16="http://schemas.microsoft.com/office/drawing/2014/main" id="{44356DA2-125B-A143-B8A4-AF26526A84F2}"/>
              </a:ext>
            </a:extLst>
          </p:cNvPr>
          <p:cNvPicPr>
            <a:picLocks noChangeAspect="1"/>
          </p:cNvPicPr>
          <p:nvPr userDrawn="1"/>
        </p:nvPicPr>
        <p:blipFill>
          <a:blip r:embed="rId2"/>
          <a:stretch>
            <a:fillRect/>
          </a:stretch>
        </p:blipFill>
        <p:spPr>
          <a:xfrm>
            <a:off x="-1" y="0"/>
            <a:ext cx="12192000" cy="6858000"/>
          </a:xfrm>
          <a:prstGeom prst="rect">
            <a:avLst/>
          </a:prstGeom>
        </p:spPr>
      </p:pic>
      <p:sp>
        <p:nvSpPr>
          <p:cNvPr id="4" name="Title 1">
            <a:extLst>
              <a:ext uri="{FF2B5EF4-FFF2-40B4-BE49-F238E27FC236}">
                <a16:creationId xmlns:a16="http://schemas.microsoft.com/office/drawing/2014/main" id="{86393736-284D-344F-9937-77071BC9A2F7}"/>
              </a:ext>
            </a:extLst>
          </p:cNvPr>
          <p:cNvSpPr>
            <a:spLocks noGrp="1"/>
          </p:cNvSpPr>
          <p:nvPr>
            <p:ph type="ctrTitle" hasCustomPrompt="1"/>
          </p:nvPr>
        </p:nvSpPr>
        <p:spPr>
          <a:xfrm>
            <a:off x="1676400" y="2235200"/>
            <a:ext cx="8615363" cy="2387600"/>
          </a:xfrm>
          <a:prstGeom prst="rect">
            <a:avLst/>
          </a:prstGeom>
        </p:spPr>
        <p:txBody>
          <a:bodyPr anchor="ctr">
            <a:noAutofit/>
          </a:bodyPr>
          <a:lstStyle>
            <a:lvl1pPr algn="ctr">
              <a:defRPr sz="6800" b="1">
                <a:solidFill>
                  <a:srgbClr val="4D4D4D"/>
                </a:solidFill>
              </a:defRPr>
            </a:lvl1pPr>
          </a:lstStyle>
          <a:p>
            <a:r>
              <a:rPr lang="en-US" dirty="0"/>
              <a:t>SECTION HEADER</a:t>
            </a:r>
          </a:p>
        </p:txBody>
      </p:sp>
    </p:spTree>
    <p:extLst>
      <p:ext uri="{BB962C8B-B14F-4D97-AF65-F5344CB8AC3E}">
        <p14:creationId xmlns:p14="http://schemas.microsoft.com/office/powerpoint/2010/main" val="38827920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Section Header 3">
    <p:spTree>
      <p:nvGrpSpPr>
        <p:cNvPr id="1" name=""/>
        <p:cNvGrpSpPr/>
        <p:nvPr/>
      </p:nvGrpSpPr>
      <p:grpSpPr>
        <a:xfrm>
          <a:off x="0" y="0"/>
          <a:ext cx="0" cy="0"/>
          <a:chOff x="0" y="0"/>
          <a:chExt cx="0" cy="0"/>
        </a:xfrm>
      </p:grpSpPr>
      <p:pic>
        <p:nvPicPr>
          <p:cNvPr id="3" name="Picture 2" descr="A colorful rectangles with a white background&#10;&#10;Description automatically generated">
            <a:extLst>
              <a:ext uri="{FF2B5EF4-FFF2-40B4-BE49-F238E27FC236}">
                <a16:creationId xmlns:a16="http://schemas.microsoft.com/office/drawing/2014/main" id="{E1BB809E-A3E0-B14F-9E97-DD276D49D018}"/>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4" name="Title 1">
            <a:extLst>
              <a:ext uri="{FF2B5EF4-FFF2-40B4-BE49-F238E27FC236}">
                <a16:creationId xmlns:a16="http://schemas.microsoft.com/office/drawing/2014/main" id="{A844EE4B-7CC4-EF47-A78A-28692054C4A2}"/>
              </a:ext>
            </a:extLst>
          </p:cNvPr>
          <p:cNvSpPr>
            <a:spLocks noGrp="1"/>
          </p:cNvSpPr>
          <p:nvPr>
            <p:ph type="ctrTitle" hasCustomPrompt="1"/>
          </p:nvPr>
        </p:nvSpPr>
        <p:spPr>
          <a:xfrm>
            <a:off x="1676400" y="2235200"/>
            <a:ext cx="8839200" cy="2387600"/>
          </a:xfrm>
          <a:prstGeom prst="rect">
            <a:avLst/>
          </a:prstGeom>
        </p:spPr>
        <p:txBody>
          <a:bodyPr anchor="ctr">
            <a:noAutofit/>
          </a:bodyPr>
          <a:lstStyle>
            <a:lvl1pPr algn="ctr">
              <a:defRPr sz="6800" b="1">
                <a:solidFill>
                  <a:srgbClr val="4D4D4D"/>
                </a:solidFill>
              </a:defRPr>
            </a:lvl1pPr>
          </a:lstStyle>
          <a:p>
            <a:r>
              <a:rPr lang="en-US" dirty="0"/>
              <a:t>SECTION HEADER</a:t>
            </a:r>
          </a:p>
        </p:txBody>
      </p:sp>
    </p:spTree>
    <p:extLst>
      <p:ext uri="{BB962C8B-B14F-4D97-AF65-F5344CB8AC3E}">
        <p14:creationId xmlns:p14="http://schemas.microsoft.com/office/powerpoint/2010/main" val="390974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Section Header 4">
    <p:spTree>
      <p:nvGrpSpPr>
        <p:cNvPr id="1" name=""/>
        <p:cNvGrpSpPr/>
        <p:nvPr/>
      </p:nvGrpSpPr>
      <p:grpSpPr>
        <a:xfrm>
          <a:off x="0" y="0"/>
          <a:ext cx="0" cy="0"/>
          <a:chOff x="0" y="0"/>
          <a:chExt cx="0" cy="0"/>
        </a:xfrm>
      </p:grpSpPr>
      <p:pic>
        <p:nvPicPr>
          <p:cNvPr id="5" name="Picture 4" descr="A colorful background with a white rectangle&#10;&#10;Description automatically generated">
            <a:extLst>
              <a:ext uri="{FF2B5EF4-FFF2-40B4-BE49-F238E27FC236}">
                <a16:creationId xmlns:a16="http://schemas.microsoft.com/office/drawing/2014/main" id="{638DDF15-4238-CA46-BBB8-ED80638A7B36}"/>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4" name="Title 1">
            <a:extLst>
              <a:ext uri="{FF2B5EF4-FFF2-40B4-BE49-F238E27FC236}">
                <a16:creationId xmlns:a16="http://schemas.microsoft.com/office/drawing/2014/main" id="{EDEC0D4D-469F-8E4D-85D7-50BC2F8E7D0F}"/>
              </a:ext>
            </a:extLst>
          </p:cNvPr>
          <p:cNvSpPr>
            <a:spLocks noGrp="1"/>
          </p:cNvSpPr>
          <p:nvPr>
            <p:ph type="ctrTitle" hasCustomPrompt="1"/>
          </p:nvPr>
        </p:nvSpPr>
        <p:spPr>
          <a:xfrm>
            <a:off x="1676400" y="2235200"/>
            <a:ext cx="8839200" cy="2387600"/>
          </a:xfrm>
          <a:prstGeom prst="rect">
            <a:avLst/>
          </a:prstGeom>
        </p:spPr>
        <p:txBody>
          <a:bodyPr anchor="ctr">
            <a:noAutofit/>
          </a:bodyPr>
          <a:lstStyle>
            <a:lvl1pPr algn="ctr">
              <a:defRPr sz="6800" b="1">
                <a:solidFill>
                  <a:srgbClr val="4D4D4D"/>
                </a:solidFill>
              </a:defRPr>
            </a:lvl1pPr>
          </a:lstStyle>
          <a:p>
            <a:r>
              <a:rPr lang="en-US" dirty="0"/>
              <a:t>SECTION HEADER</a:t>
            </a:r>
          </a:p>
        </p:txBody>
      </p:sp>
    </p:spTree>
    <p:extLst>
      <p:ext uri="{BB962C8B-B14F-4D97-AF65-F5344CB8AC3E}">
        <p14:creationId xmlns:p14="http://schemas.microsoft.com/office/powerpoint/2010/main" val="6350787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What is PRN (Editab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540B2A-5AB7-524A-87C7-5F88993E15D2}"/>
              </a:ext>
            </a:extLst>
          </p:cNvPr>
          <p:cNvSpPr>
            <a:spLocks noGrp="1"/>
          </p:cNvSpPr>
          <p:nvPr>
            <p:ph type="ctrTitle" hasCustomPrompt="1"/>
          </p:nvPr>
        </p:nvSpPr>
        <p:spPr>
          <a:xfrm>
            <a:off x="1676400" y="1676400"/>
            <a:ext cx="5624513" cy="1309688"/>
          </a:xfrm>
          <a:prstGeom prst="rect">
            <a:avLst/>
          </a:prstGeom>
        </p:spPr>
        <p:txBody>
          <a:bodyPr anchor="t">
            <a:noAutofit/>
          </a:bodyPr>
          <a:lstStyle>
            <a:lvl1pPr algn="l">
              <a:defRPr sz="4300" b="1">
                <a:solidFill>
                  <a:srgbClr val="4D4D4D"/>
                </a:solidFill>
              </a:defRPr>
            </a:lvl1pPr>
          </a:lstStyle>
          <a:p>
            <a:r>
              <a:rPr lang="en-US" dirty="0"/>
              <a:t>What is Parking Reform Network?</a:t>
            </a:r>
          </a:p>
        </p:txBody>
      </p:sp>
      <p:sp>
        <p:nvSpPr>
          <p:cNvPr id="3" name="TextBox 2">
            <a:extLst>
              <a:ext uri="{FF2B5EF4-FFF2-40B4-BE49-F238E27FC236}">
                <a16:creationId xmlns:a16="http://schemas.microsoft.com/office/drawing/2014/main" id="{64C7CC55-C7E7-1541-BAB0-420C6AD0628F}"/>
              </a:ext>
            </a:extLst>
          </p:cNvPr>
          <p:cNvSpPr txBox="1"/>
          <p:nvPr userDrawn="1"/>
        </p:nvSpPr>
        <p:spPr>
          <a:xfrm>
            <a:off x="1676400" y="3200400"/>
            <a:ext cx="5624513" cy="2125197"/>
          </a:xfrm>
          <a:prstGeom prst="rect">
            <a:avLst/>
          </a:prstGeom>
          <a:noFill/>
        </p:spPr>
        <p:txBody>
          <a:bodyPr wrap="square" rtlCol="0">
            <a:spAutoFit/>
          </a:bodyPr>
          <a:lstStyle/>
          <a:p>
            <a:pPr>
              <a:lnSpc>
                <a:spcPct val="150000"/>
              </a:lnSpc>
            </a:pPr>
            <a:r>
              <a:rPr lang="en-US" dirty="0">
                <a:solidFill>
                  <a:srgbClr val="4D4D4D"/>
                </a:solidFill>
              </a:rPr>
              <a:t>The Parking Reform Network educates the public about the impact of parking policy on climate change, equity, housing, and traffic. In partnership with allied organizations, we accelerate the adoption of critical parking reforms through research, coalition-building, and direct advocacy.</a:t>
            </a:r>
          </a:p>
        </p:txBody>
      </p:sp>
    </p:spTree>
    <p:extLst>
      <p:ext uri="{BB962C8B-B14F-4D97-AF65-F5344CB8AC3E}">
        <p14:creationId xmlns:p14="http://schemas.microsoft.com/office/powerpoint/2010/main" val="14088008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at is PRN (Standard)">
    <p:spTree>
      <p:nvGrpSpPr>
        <p:cNvPr id="1" name=""/>
        <p:cNvGrpSpPr/>
        <p:nvPr/>
      </p:nvGrpSpPr>
      <p:grpSpPr>
        <a:xfrm>
          <a:off x="0" y="0"/>
          <a:ext cx="0" cy="0"/>
          <a:chOff x="0" y="0"/>
          <a:chExt cx="0" cy="0"/>
        </a:xfrm>
      </p:grpSpPr>
      <p:pic>
        <p:nvPicPr>
          <p:cNvPr id="3" name="Picture 2" descr="A group of people posing for a photo&#10;&#10;Description automatically generated">
            <a:extLst>
              <a:ext uri="{FF2B5EF4-FFF2-40B4-BE49-F238E27FC236}">
                <a16:creationId xmlns:a16="http://schemas.microsoft.com/office/drawing/2014/main" id="{0F8FB852-A5A8-F14C-AB15-A3CD47F2A2B2}"/>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9177222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ub-Section Header 1">
    <p:spTree>
      <p:nvGrpSpPr>
        <p:cNvPr id="1" name=""/>
        <p:cNvGrpSpPr/>
        <p:nvPr/>
      </p:nvGrpSpPr>
      <p:grpSpPr>
        <a:xfrm>
          <a:off x="0" y="0"/>
          <a:ext cx="0" cy="0"/>
          <a:chOff x="0" y="0"/>
          <a:chExt cx="0" cy="0"/>
        </a:xfrm>
      </p:grpSpPr>
      <p:pic>
        <p:nvPicPr>
          <p:cNvPr id="10" name="Picture 9" descr="A yellow background with dots&#10;&#10;Description automatically generated">
            <a:extLst>
              <a:ext uri="{FF2B5EF4-FFF2-40B4-BE49-F238E27FC236}">
                <a16:creationId xmlns:a16="http://schemas.microsoft.com/office/drawing/2014/main" id="{D7906CD2-6059-3E47-8433-8A6C3C70C71D}"/>
              </a:ext>
            </a:extLst>
          </p:cNvPr>
          <p:cNvPicPr>
            <a:picLocks noChangeAspect="1"/>
          </p:cNvPicPr>
          <p:nvPr userDrawn="1"/>
        </p:nvPicPr>
        <p:blipFill>
          <a:blip r:embed="rId2"/>
          <a:stretch>
            <a:fillRect/>
          </a:stretch>
        </p:blipFill>
        <p:spPr>
          <a:xfrm>
            <a:off x="0" y="0"/>
            <a:ext cx="12192000" cy="6858000"/>
          </a:xfrm>
          <a:prstGeom prst="rect">
            <a:avLst/>
          </a:prstGeom>
        </p:spPr>
      </p:pic>
      <p:pic>
        <p:nvPicPr>
          <p:cNvPr id="11" name="Picture 10">
            <a:extLst>
              <a:ext uri="{FF2B5EF4-FFF2-40B4-BE49-F238E27FC236}">
                <a16:creationId xmlns:a16="http://schemas.microsoft.com/office/drawing/2014/main" id="{90EABA21-C2E5-7E40-82AA-D976AEA0E62A}"/>
              </a:ext>
            </a:extLst>
          </p:cNvPr>
          <p:cNvPicPr>
            <a:picLocks noChangeAspect="1"/>
          </p:cNvPicPr>
          <p:nvPr userDrawn="1"/>
        </p:nvPicPr>
        <p:blipFill>
          <a:blip r:embed="rId3"/>
          <a:stretch>
            <a:fillRect/>
          </a:stretch>
        </p:blipFill>
        <p:spPr>
          <a:xfrm>
            <a:off x="10690017" y="-404100"/>
            <a:ext cx="2516030" cy="2490743"/>
          </a:xfrm>
          <a:prstGeom prst="rect">
            <a:avLst/>
          </a:prstGeom>
        </p:spPr>
      </p:pic>
      <p:sp>
        <p:nvSpPr>
          <p:cNvPr id="5" name="Title Placeholder 1">
            <a:extLst>
              <a:ext uri="{FF2B5EF4-FFF2-40B4-BE49-F238E27FC236}">
                <a16:creationId xmlns:a16="http://schemas.microsoft.com/office/drawing/2014/main" id="{78EFBFA0-6B83-FA4D-B281-78F22E9E69BD}"/>
              </a:ext>
            </a:extLst>
          </p:cNvPr>
          <p:cNvSpPr>
            <a:spLocks noGrp="1"/>
          </p:cNvSpPr>
          <p:nvPr>
            <p:ph type="title" hasCustomPrompt="1"/>
          </p:nvPr>
        </p:nvSpPr>
        <p:spPr>
          <a:xfrm>
            <a:off x="1676400" y="1473847"/>
            <a:ext cx="7121611" cy="797183"/>
          </a:xfrm>
          <a:prstGeom prst="rect">
            <a:avLst/>
          </a:prstGeom>
        </p:spPr>
        <p:txBody>
          <a:bodyPr vert="horz" lIns="91440" tIns="45720" rIns="91440" bIns="45720" rtlCol="0" anchor="t">
            <a:noAutofit/>
          </a:bodyPr>
          <a:lstStyle>
            <a:lvl1pPr>
              <a:defRPr sz="6600">
                <a:solidFill>
                  <a:schemeClr val="tx1">
                    <a:lumMod val="75000"/>
                    <a:lumOff val="25000"/>
                  </a:schemeClr>
                </a:solidFill>
              </a:defRPr>
            </a:lvl1pPr>
          </a:lstStyle>
          <a:p>
            <a:r>
              <a:rPr lang="en-US" b="1" i="0" dirty="0">
                <a:latin typeface="Tw Cen MT" panose="020B0602020104020603" pitchFamily="34" charset="77"/>
              </a:rPr>
              <a:t>Sub-Section </a:t>
            </a:r>
            <a:br>
              <a:rPr lang="en-US" b="1" i="0" dirty="0">
                <a:latin typeface="Tw Cen MT" panose="020B0602020104020603" pitchFamily="34" charset="77"/>
              </a:rPr>
            </a:br>
            <a:r>
              <a:rPr lang="en-US" b="1" i="0" dirty="0">
                <a:latin typeface="Tw Cen MT" panose="020B0602020104020603" pitchFamily="34" charset="77"/>
              </a:rPr>
              <a:t>Title Here</a:t>
            </a:r>
          </a:p>
        </p:txBody>
      </p:sp>
    </p:spTree>
    <p:extLst>
      <p:ext uri="{BB962C8B-B14F-4D97-AF65-F5344CB8AC3E}">
        <p14:creationId xmlns:p14="http://schemas.microsoft.com/office/powerpoint/2010/main" val="130509634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Sub-Section Header 2">
    <p:spTree>
      <p:nvGrpSpPr>
        <p:cNvPr id="1" name=""/>
        <p:cNvGrpSpPr/>
        <p:nvPr/>
      </p:nvGrpSpPr>
      <p:grpSpPr>
        <a:xfrm>
          <a:off x="0" y="0"/>
          <a:ext cx="0" cy="0"/>
          <a:chOff x="0" y="0"/>
          <a:chExt cx="0" cy="0"/>
        </a:xfrm>
      </p:grpSpPr>
      <p:pic>
        <p:nvPicPr>
          <p:cNvPr id="7" name="Picture 6" descr="A yellow rectangular object with a corner&#10;&#10;Description automatically generated">
            <a:extLst>
              <a:ext uri="{FF2B5EF4-FFF2-40B4-BE49-F238E27FC236}">
                <a16:creationId xmlns:a16="http://schemas.microsoft.com/office/drawing/2014/main" id="{BDF7896A-80DC-124D-883F-EDC96C9063E3}"/>
              </a:ext>
            </a:extLst>
          </p:cNvPr>
          <p:cNvPicPr>
            <a:picLocks noChangeAspect="1"/>
          </p:cNvPicPr>
          <p:nvPr userDrawn="1"/>
        </p:nvPicPr>
        <p:blipFill>
          <a:blip r:embed="rId2"/>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F72D377F-DBC6-2340-9296-C4046C31A30F}"/>
              </a:ext>
            </a:extLst>
          </p:cNvPr>
          <p:cNvPicPr>
            <a:picLocks noChangeAspect="1"/>
          </p:cNvPicPr>
          <p:nvPr userDrawn="1"/>
        </p:nvPicPr>
        <p:blipFill>
          <a:blip r:embed="rId3"/>
          <a:stretch>
            <a:fillRect/>
          </a:stretch>
        </p:blipFill>
        <p:spPr>
          <a:xfrm>
            <a:off x="10690017" y="-404100"/>
            <a:ext cx="2516030" cy="2490743"/>
          </a:xfrm>
          <a:prstGeom prst="rect">
            <a:avLst/>
          </a:prstGeom>
        </p:spPr>
      </p:pic>
      <p:sp>
        <p:nvSpPr>
          <p:cNvPr id="5" name="Title Placeholder 1">
            <a:extLst>
              <a:ext uri="{FF2B5EF4-FFF2-40B4-BE49-F238E27FC236}">
                <a16:creationId xmlns:a16="http://schemas.microsoft.com/office/drawing/2014/main" id="{1A5C9CFF-E186-8449-9A97-CE78AF9A89C7}"/>
              </a:ext>
            </a:extLst>
          </p:cNvPr>
          <p:cNvSpPr>
            <a:spLocks noGrp="1"/>
          </p:cNvSpPr>
          <p:nvPr>
            <p:ph type="title" hasCustomPrompt="1"/>
          </p:nvPr>
        </p:nvSpPr>
        <p:spPr>
          <a:xfrm>
            <a:off x="1579580" y="1473847"/>
            <a:ext cx="7121611" cy="797183"/>
          </a:xfrm>
          <a:prstGeom prst="rect">
            <a:avLst/>
          </a:prstGeom>
        </p:spPr>
        <p:txBody>
          <a:bodyPr vert="horz" lIns="91440" tIns="45720" rIns="91440" bIns="45720" rtlCol="0" anchor="t">
            <a:noAutofit/>
          </a:bodyPr>
          <a:lstStyle>
            <a:lvl1pPr>
              <a:defRPr sz="6600">
                <a:solidFill>
                  <a:schemeClr val="tx1">
                    <a:lumMod val="75000"/>
                    <a:lumOff val="25000"/>
                  </a:schemeClr>
                </a:solidFill>
              </a:defRPr>
            </a:lvl1pPr>
          </a:lstStyle>
          <a:p>
            <a:r>
              <a:rPr lang="en-US" b="1" i="0" dirty="0">
                <a:latin typeface="Tw Cen MT" panose="020B0602020104020603" pitchFamily="34" charset="77"/>
              </a:rPr>
              <a:t>Sub-Section </a:t>
            </a:r>
            <a:br>
              <a:rPr lang="en-US" b="1" i="0" dirty="0">
                <a:latin typeface="Tw Cen MT" panose="020B0602020104020603" pitchFamily="34" charset="77"/>
              </a:rPr>
            </a:br>
            <a:r>
              <a:rPr lang="en-US" b="1" i="0" dirty="0">
                <a:latin typeface="Tw Cen MT" panose="020B0602020104020603" pitchFamily="34" charset="77"/>
              </a:rPr>
              <a:t>Title Here</a:t>
            </a:r>
          </a:p>
        </p:txBody>
      </p:sp>
    </p:spTree>
    <p:extLst>
      <p:ext uri="{BB962C8B-B14F-4D97-AF65-F5344CB8AC3E}">
        <p14:creationId xmlns:p14="http://schemas.microsoft.com/office/powerpoint/2010/main" val="202923695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Sub-Section Header 3">
    <p:spTree>
      <p:nvGrpSpPr>
        <p:cNvPr id="1" name=""/>
        <p:cNvGrpSpPr/>
        <p:nvPr/>
      </p:nvGrpSpPr>
      <p:grpSpPr>
        <a:xfrm>
          <a:off x="0" y="0"/>
          <a:ext cx="0" cy="0"/>
          <a:chOff x="0" y="0"/>
          <a:chExt cx="0" cy="0"/>
        </a:xfrm>
      </p:grpSpPr>
      <p:pic>
        <p:nvPicPr>
          <p:cNvPr id="3" name="Picture 2" descr="A yellow background with small dots&#10;&#10;Description automatically generated">
            <a:extLst>
              <a:ext uri="{FF2B5EF4-FFF2-40B4-BE49-F238E27FC236}">
                <a16:creationId xmlns:a16="http://schemas.microsoft.com/office/drawing/2014/main" id="{2F2AD928-E16E-0448-A3B1-13E16A19D46F}"/>
              </a:ext>
            </a:extLst>
          </p:cNvPr>
          <p:cNvPicPr>
            <a:picLocks noChangeAspect="1"/>
          </p:cNvPicPr>
          <p:nvPr userDrawn="1"/>
        </p:nvPicPr>
        <p:blipFill>
          <a:blip r:embed="rId2"/>
          <a:stretch>
            <a:fillRect/>
          </a:stretch>
        </p:blipFill>
        <p:spPr>
          <a:xfrm>
            <a:off x="0" y="0"/>
            <a:ext cx="12192000" cy="6858000"/>
          </a:xfrm>
          <a:prstGeom prst="rect">
            <a:avLst/>
          </a:prstGeom>
        </p:spPr>
      </p:pic>
      <p:pic>
        <p:nvPicPr>
          <p:cNvPr id="12" name="Picture 11">
            <a:extLst>
              <a:ext uri="{FF2B5EF4-FFF2-40B4-BE49-F238E27FC236}">
                <a16:creationId xmlns:a16="http://schemas.microsoft.com/office/drawing/2014/main" id="{0705ECE0-FF1D-0D49-AD8D-334DC7F0C0E2}"/>
              </a:ext>
            </a:extLst>
          </p:cNvPr>
          <p:cNvPicPr>
            <a:picLocks noChangeAspect="1"/>
          </p:cNvPicPr>
          <p:nvPr userDrawn="1"/>
        </p:nvPicPr>
        <p:blipFill>
          <a:blip r:embed="rId3"/>
          <a:stretch>
            <a:fillRect/>
          </a:stretch>
        </p:blipFill>
        <p:spPr>
          <a:xfrm>
            <a:off x="10690017" y="-404100"/>
            <a:ext cx="2516030" cy="2490743"/>
          </a:xfrm>
          <a:prstGeom prst="rect">
            <a:avLst/>
          </a:prstGeom>
        </p:spPr>
      </p:pic>
      <p:sp>
        <p:nvSpPr>
          <p:cNvPr id="5" name="Title Placeholder 1">
            <a:extLst>
              <a:ext uri="{FF2B5EF4-FFF2-40B4-BE49-F238E27FC236}">
                <a16:creationId xmlns:a16="http://schemas.microsoft.com/office/drawing/2014/main" id="{F56F9BD4-8F9F-B14C-9FCF-0D3DC73676D9}"/>
              </a:ext>
            </a:extLst>
          </p:cNvPr>
          <p:cNvSpPr>
            <a:spLocks noGrp="1"/>
          </p:cNvSpPr>
          <p:nvPr>
            <p:ph type="title" hasCustomPrompt="1"/>
          </p:nvPr>
        </p:nvSpPr>
        <p:spPr>
          <a:xfrm>
            <a:off x="1579580" y="1473847"/>
            <a:ext cx="7121611" cy="797183"/>
          </a:xfrm>
          <a:prstGeom prst="rect">
            <a:avLst/>
          </a:prstGeom>
        </p:spPr>
        <p:txBody>
          <a:bodyPr vert="horz" lIns="91440" tIns="45720" rIns="91440" bIns="45720" rtlCol="0" anchor="t">
            <a:noAutofit/>
          </a:bodyPr>
          <a:lstStyle>
            <a:lvl1pPr>
              <a:defRPr sz="6600">
                <a:solidFill>
                  <a:schemeClr val="tx1">
                    <a:lumMod val="75000"/>
                    <a:lumOff val="25000"/>
                  </a:schemeClr>
                </a:solidFill>
              </a:defRPr>
            </a:lvl1pPr>
          </a:lstStyle>
          <a:p>
            <a:r>
              <a:rPr lang="en-US" b="1" i="0" dirty="0">
                <a:latin typeface="Tw Cen MT" panose="020B0602020104020603" pitchFamily="34" charset="77"/>
              </a:rPr>
              <a:t>Sub-Section </a:t>
            </a:r>
            <a:br>
              <a:rPr lang="en-US" b="1" i="0" dirty="0">
                <a:latin typeface="Tw Cen MT" panose="020B0602020104020603" pitchFamily="34" charset="77"/>
              </a:rPr>
            </a:br>
            <a:r>
              <a:rPr lang="en-US" b="1" i="0" dirty="0">
                <a:latin typeface="Tw Cen MT" panose="020B0602020104020603" pitchFamily="34" charset="77"/>
              </a:rPr>
              <a:t>Title Here</a:t>
            </a:r>
          </a:p>
        </p:txBody>
      </p:sp>
    </p:spTree>
    <p:extLst>
      <p:ext uri="{BB962C8B-B14F-4D97-AF65-F5344CB8AC3E}">
        <p14:creationId xmlns:p14="http://schemas.microsoft.com/office/powerpoint/2010/main" val="385744477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Basic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0B9847-298F-DB40-A556-525AD68027F7}"/>
              </a:ext>
            </a:extLst>
          </p:cNvPr>
          <p:cNvSpPr>
            <a:spLocks noGrp="1"/>
          </p:cNvSpPr>
          <p:nvPr>
            <p:ph type="title"/>
          </p:nvPr>
        </p:nvSpPr>
        <p:spPr>
          <a:xfrm>
            <a:off x="1676400" y="1524387"/>
            <a:ext cx="10197059" cy="973501"/>
          </a:xfrm>
        </p:spPr>
        <p:txBody>
          <a:bodyPr anchor="t"/>
          <a:lstStyle>
            <a:lvl1pPr>
              <a:defRPr sz="6000"/>
            </a:lvl1pPr>
          </a:lstStyle>
          <a:p>
            <a:r>
              <a:rPr lang="en-US" dirty="0"/>
              <a:t>Click to edit Master title style</a:t>
            </a:r>
          </a:p>
        </p:txBody>
      </p:sp>
      <p:sp>
        <p:nvSpPr>
          <p:cNvPr id="3" name="Text Placeholder 2">
            <a:extLst>
              <a:ext uri="{FF2B5EF4-FFF2-40B4-BE49-F238E27FC236}">
                <a16:creationId xmlns:a16="http://schemas.microsoft.com/office/drawing/2014/main" id="{6E6B43BA-C13E-3847-8A0F-52C02C0951DA}"/>
              </a:ext>
            </a:extLst>
          </p:cNvPr>
          <p:cNvSpPr>
            <a:spLocks noGrp="1"/>
          </p:cNvSpPr>
          <p:nvPr>
            <p:ph type="body" idx="1"/>
          </p:nvPr>
        </p:nvSpPr>
        <p:spPr>
          <a:xfrm>
            <a:off x="1705131" y="2683239"/>
            <a:ext cx="10515600" cy="1500187"/>
          </a:xfrm>
        </p:spPr>
        <p:txBody>
          <a:bodyPr/>
          <a:lstStyle>
            <a:lvl1pPr marL="0" indent="0">
              <a:buNone/>
              <a:defRPr sz="2400">
                <a:solidFill>
                  <a:srgbClr val="4D4D4D"/>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7" name="Slide Number Placeholder 5">
            <a:extLst>
              <a:ext uri="{FF2B5EF4-FFF2-40B4-BE49-F238E27FC236}">
                <a16:creationId xmlns:a16="http://schemas.microsoft.com/office/drawing/2014/main" id="{D4A8C4D8-DAD4-9B4A-B5DC-22F896D7AF39}"/>
              </a:ext>
            </a:extLst>
          </p:cNvPr>
          <p:cNvSpPr>
            <a:spLocks noGrp="1"/>
          </p:cNvSpPr>
          <p:nvPr>
            <p:ph type="sldNum" sz="quarter" idx="4"/>
          </p:nvPr>
        </p:nvSpPr>
        <p:spPr>
          <a:xfrm>
            <a:off x="10515600" y="5978838"/>
            <a:ext cx="667265" cy="409606"/>
          </a:xfrm>
          <a:prstGeom prst="rect">
            <a:avLst/>
          </a:prstGeom>
        </p:spPr>
        <p:txBody>
          <a:bodyPr/>
          <a:lstStyle>
            <a:lvl1pPr>
              <a:defRPr>
                <a:solidFill>
                  <a:srgbClr val="00A396"/>
                </a:solidFill>
              </a:defRPr>
            </a:lvl1pPr>
          </a:lstStyle>
          <a:p>
            <a:fld id="{A5BF25C9-69BD-584C-AB76-BC022F485755}" type="slidenum">
              <a:rPr lang="en-US" smtClean="0"/>
              <a:pPr/>
              <a:t>‹#›</a:t>
            </a:fld>
            <a:endParaRPr lang="en-US"/>
          </a:p>
        </p:txBody>
      </p:sp>
    </p:spTree>
    <p:extLst>
      <p:ext uri="{BB962C8B-B14F-4D97-AF65-F5344CB8AC3E}">
        <p14:creationId xmlns:p14="http://schemas.microsoft.com/office/powerpoint/2010/main" val="333742684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Basic Bulleted Lis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C0D5EE-9A73-CA44-B69A-78340356D9CC}"/>
              </a:ext>
            </a:extLst>
          </p:cNvPr>
          <p:cNvSpPr>
            <a:spLocks noGrp="1"/>
          </p:cNvSpPr>
          <p:nvPr>
            <p:ph type="title"/>
          </p:nvPr>
        </p:nvSpPr>
        <p:spPr>
          <a:xfrm>
            <a:off x="1676400" y="1549715"/>
            <a:ext cx="7162800" cy="963610"/>
          </a:xfrm>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6FC1FD09-C2AD-DD4E-AD0E-8F606CE5E9A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5">
            <a:extLst>
              <a:ext uri="{FF2B5EF4-FFF2-40B4-BE49-F238E27FC236}">
                <a16:creationId xmlns:a16="http://schemas.microsoft.com/office/drawing/2014/main" id="{1C97CF29-C3AC-0B48-8861-1FE91B826F08}"/>
              </a:ext>
            </a:extLst>
          </p:cNvPr>
          <p:cNvSpPr txBox="1">
            <a:spLocks/>
          </p:cNvSpPr>
          <p:nvPr userDrawn="1"/>
        </p:nvSpPr>
        <p:spPr>
          <a:xfrm>
            <a:off x="10515600" y="5978838"/>
            <a:ext cx="667265" cy="409606"/>
          </a:xfrm>
          <a:prstGeom prst="rect">
            <a:avLst/>
          </a:prstGeom>
        </p:spPr>
        <p:txBody>
          <a:bodyPr/>
          <a:lstStyle>
            <a:defPPr>
              <a:defRPr lang="en-US"/>
            </a:defPPr>
            <a:lvl1pPr marL="0" algn="l" defTabSz="914400" rtl="0" eaLnBrk="1" latinLnBrk="0" hangingPunct="1">
              <a:defRPr sz="1800" kern="1200">
                <a:solidFill>
                  <a:srgbClr val="00A396"/>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A5BF25C9-69BD-584C-AB76-BC022F485755}" type="slidenum">
              <a:rPr lang="en-US" smtClean="0"/>
              <a:pPr/>
              <a:t>‹#›</a:t>
            </a:fld>
            <a:endParaRPr lang="en-US"/>
          </a:p>
        </p:txBody>
      </p:sp>
    </p:spTree>
    <p:extLst>
      <p:ext uri="{BB962C8B-B14F-4D97-AF65-F5344CB8AC3E}">
        <p14:creationId xmlns:p14="http://schemas.microsoft.com/office/powerpoint/2010/main" val="68437564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Basic List with Sub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C0D5EE-9A73-CA44-B69A-78340356D9CC}"/>
              </a:ext>
            </a:extLst>
          </p:cNvPr>
          <p:cNvSpPr>
            <a:spLocks noGrp="1"/>
          </p:cNvSpPr>
          <p:nvPr>
            <p:ph type="title"/>
          </p:nvPr>
        </p:nvSpPr>
        <p:spPr>
          <a:xfrm>
            <a:off x="1554480" y="1558137"/>
            <a:ext cx="7162800" cy="963610"/>
          </a:xfrm>
        </p:spPr>
        <p:txBody>
          <a:bodyPr/>
          <a:lstStyle/>
          <a:p>
            <a:r>
              <a:rPr lang="en-US" dirty="0"/>
              <a:t>Click to edit Master title style</a:t>
            </a:r>
          </a:p>
        </p:txBody>
      </p:sp>
      <p:sp>
        <p:nvSpPr>
          <p:cNvPr id="7" name="Google Shape;99;p15">
            <a:extLst>
              <a:ext uri="{FF2B5EF4-FFF2-40B4-BE49-F238E27FC236}">
                <a16:creationId xmlns:a16="http://schemas.microsoft.com/office/drawing/2014/main" id="{1A98F550-780D-ED4B-A533-54315D4FAD81}"/>
              </a:ext>
            </a:extLst>
          </p:cNvPr>
          <p:cNvSpPr txBox="1">
            <a:spLocks noGrp="1"/>
          </p:cNvSpPr>
          <p:nvPr>
            <p:ph type="body" idx="1"/>
          </p:nvPr>
        </p:nvSpPr>
        <p:spPr>
          <a:xfrm>
            <a:off x="1589902" y="3144053"/>
            <a:ext cx="7729728" cy="3101983"/>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1000"/>
              </a:spcBef>
              <a:spcAft>
                <a:spcPts val="0"/>
              </a:spcAft>
              <a:buSzPts val="1800"/>
              <a:buChar char="•"/>
              <a:defRPr sz="1800"/>
            </a:lvl1pPr>
            <a:lvl2pPr marL="914400" lvl="1" indent="-342900" algn="l">
              <a:lnSpc>
                <a:spcPct val="100000"/>
              </a:lnSpc>
              <a:spcBef>
                <a:spcPts val="1000"/>
              </a:spcBef>
              <a:spcAft>
                <a:spcPts val="0"/>
              </a:spcAft>
              <a:buSzPts val="1800"/>
              <a:buChar char="•"/>
              <a:defRPr sz="1800"/>
            </a:lvl2pPr>
            <a:lvl3pPr marL="1371600" lvl="2" indent="-342900" algn="l">
              <a:lnSpc>
                <a:spcPct val="100000"/>
              </a:lnSpc>
              <a:spcBef>
                <a:spcPts val="1000"/>
              </a:spcBef>
              <a:spcAft>
                <a:spcPts val="0"/>
              </a:spcAft>
              <a:buSzPts val="1800"/>
              <a:buChar char="•"/>
              <a:defRPr sz="1800"/>
            </a:lvl3pPr>
            <a:lvl4pPr marL="1828800" lvl="3" indent="-342900" algn="l">
              <a:lnSpc>
                <a:spcPct val="100000"/>
              </a:lnSpc>
              <a:spcBef>
                <a:spcPts val="1000"/>
              </a:spcBef>
              <a:spcAft>
                <a:spcPts val="0"/>
              </a:spcAft>
              <a:buSzPts val="1800"/>
              <a:buChar char="•"/>
              <a:defRPr sz="1800"/>
            </a:lvl4pPr>
            <a:lvl5pPr marL="2286000" lvl="4" indent="-342900" algn="l">
              <a:lnSpc>
                <a:spcPct val="100000"/>
              </a:lnSpc>
              <a:spcBef>
                <a:spcPts val="1000"/>
              </a:spcBef>
              <a:spcAft>
                <a:spcPts val="0"/>
              </a:spcAft>
              <a:buSzPts val="1800"/>
              <a:buChar char="•"/>
              <a:defRPr sz="1800"/>
            </a:lvl5pPr>
            <a:lvl6pPr marL="2743200" lvl="5" indent="-342900" algn="l">
              <a:lnSpc>
                <a:spcPct val="100000"/>
              </a:lnSpc>
              <a:spcBef>
                <a:spcPts val="1000"/>
              </a:spcBef>
              <a:spcAft>
                <a:spcPts val="0"/>
              </a:spcAft>
              <a:buSzPts val="1800"/>
              <a:buChar char="•"/>
              <a:defRPr/>
            </a:lvl6pPr>
            <a:lvl7pPr marL="3200400" lvl="6" indent="-342900" algn="l">
              <a:lnSpc>
                <a:spcPct val="100000"/>
              </a:lnSpc>
              <a:spcBef>
                <a:spcPts val="1000"/>
              </a:spcBef>
              <a:spcAft>
                <a:spcPts val="0"/>
              </a:spcAft>
              <a:buSzPts val="1800"/>
              <a:buChar char="•"/>
              <a:defRPr/>
            </a:lvl7pPr>
            <a:lvl8pPr marL="3657600" lvl="7" indent="-342900" algn="l">
              <a:lnSpc>
                <a:spcPct val="100000"/>
              </a:lnSpc>
              <a:spcBef>
                <a:spcPts val="1000"/>
              </a:spcBef>
              <a:spcAft>
                <a:spcPts val="0"/>
              </a:spcAft>
              <a:buSzPts val="1800"/>
              <a:buChar char="•"/>
              <a:defRPr/>
            </a:lvl8pPr>
            <a:lvl9pPr marL="4114800" lvl="8" indent="-342900" algn="l">
              <a:lnSpc>
                <a:spcPct val="100000"/>
              </a:lnSpc>
              <a:spcBef>
                <a:spcPts val="1000"/>
              </a:spcBef>
              <a:spcAft>
                <a:spcPts val="0"/>
              </a:spcAft>
              <a:buSzPts val="1800"/>
              <a:buChar char="•"/>
              <a:defRPr/>
            </a:lvl9pPr>
          </a:lstStyle>
          <a:p>
            <a:endParaRPr dirty="0"/>
          </a:p>
        </p:txBody>
      </p:sp>
      <p:sp>
        <p:nvSpPr>
          <p:cNvPr id="8" name="Google Shape;99;p15">
            <a:extLst>
              <a:ext uri="{FF2B5EF4-FFF2-40B4-BE49-F238E27FC236}">
                <a16:creationId xmlns:a16="http://schemas.microsoft.com/office/drawing/2014/main" id="{3BC2730F-2251-574B-A133-F7AF073F9FF0}"/>
              </a:ext>
            </a:extLst>
          </p:cNvPr>
          <p:cNvSpPr txBox="1">
            <a:spLocks noGrp="1"/>
          </p:cNvSpPr>
          <p:nvPr>
            <p:ph type="body" idx="10" hasCustomPrompt="1"/>
          </p:nvPr>
        </p:nvSpPr>
        <p:spPr>
          <a:xfrm>
            <a:off x="1458227" y="2351095"/>
            <a:ext cx="7729728" cy="963610"/>
          </a:xfrm>
          <a:prstGeom prst="rect">
            <a:avLst/>
          </a:prstGeom>
          <a:noFill/>
          <a:ln>
            <a:noFill/>
          </a:ln>
        </p:spPr>
        <p:txBody>
          <a:bodyPr spcFirstLastPara="1" wrap="square" lIns="91425" tIns="45700" rIns="91425" bIns="45700" anchor="t" anchorCtr="0">
            <a:normAutofit/>
          </a:bodyPr>
          <a:lstStyle>
            <a:lvl1pPr marL="114300" lvl="0" indent="0" algn="l">
              <a:lnSpc>
                <a:spcPct val="100000"/>
              </a:lnSpc>
              <a:spcBef>
                <a:spcPts val="1000"/>
              </a:spcBef>
              <a:spcAft>
                <a:spcPts val="0"/>
              </a:spcAft>
              <a:buSzPts val="1800"/>
              <a:buFontTx/>
              <a:buNone/>
              <a:defRPr sz="2800">
                <a:solidFill>
                  <a:srgbClr val="00A396"/>
                </a:solidFill>
              </a:defRPr>
            </a:lvl1pPr>
            <a:lvl2pPr marL="914400" lvl="1" indent="-342900" algn="l">
              <a:lnSpc>
                <a:spcPct val="100000"/>
              </a:lnSpc>
              <a:spcBef>
                <a:spcPts val="1000"/>
              </a:spcBef>
              <a:spcAft>
                <a:spcPts val="0"/>
              </a:spcAft>
              <a:buSzPts val="1800"/>
              <a:buChar char="•"/>
              <a:defRPr sz="1800"/>
            </a:lvl2pPr>
            <a:lvl3pPr marL="1371600" lvl="2" indent="-342900" algn="l">
              <a:lnSpc>
                <a:spcPct val="100000"/>
              </a:lnSpc>
              <a:spcBef>
                <a:spcPts val="1000"/>
              </a:spcBef>
              <a:spcAft>
                <a:spcPts val="0"/>
              </a:spcAft>
              <a:buSzPts val="1800"/>
              <a:buChar char="•"/>
              <a:defRPr sz="1800"/>
            </a:lvl3pPr>
            <a:lvl4pPr marL="1828800" lvl="3" indent="-342900" algn="l">
              <a:lnSpc>
                <a:spcPct val="100000"/>
              </a:lnSpc>
              <a:spcBef>
                <a:spcPts val="1000"/>
              </a:spcBef>
              <a:spcAft>
                <a:spcPts val="0"/>
              </a:spcAft>
              <a:buSzPts val="1800"/>
              <a:buChar char="•"/>
              <a:defRPr sz="1800"/>
            </a:lvl4pPr>
            <a:lvl5pPr marL="2286000" lvl="4" indent="-342900" algn="l">
              <a:lnSpc>
                <a:spcPct val="100000"/>
              </a:lnSpc>
              <a:spcBef>
                <a:spcPts val="1000"/>
              </a:spcBef>
              <a:spcAft>
                <a:spcPts val="0"/>
              </a:spcAft>
              <a:buSzPts val="1800"/>
              <a:buChar char="•"/>
              <a:defRPr sz="1800"/>
            </a:lvl5pPr>
            <a:lvl6pPr marL="2743200" lvl="5" indent="-342900" algn="l">
              <a:lnSpc>
                <a:spcPct val="100000"/>
              </a:lnSpc>
              <a:spcBef>
                <a:spcPts val="1000"/>
              </a:spcBef>
              <a:spcAft>
                <a:spcPts val="0"/>
              </a:spcAft>
              <a:buSzPts val="1800"/>
              <a:buChar char="•"/>
              <a:defRPr/>
            </a:lvl6pPr>
            <a:lvl7pPr marL="3200400" lvl="6" indent="-342900" algn="l">
              <a:lnSpc>
                <a:spcPct val="100000"/>
              </a:lnSpc>
              <a:spcBef>
                <a:spcPts val="1000"/>
              </a:spcBef>
              <a:spcAft>
                <a:spcPts val="0"/>
              </a:spcAft>
              <a:buSzPts val="1800"/>
              <a:buChar char="•"/>
              <a:defRPr/>
            </a:lvl7pPr>
            <a:lvl8pPr marL="3657600" lvl="7" indent="-342900" algn="l">
              <a:lnSpc>
                <a:spcPct val="100000"/>
              </a:lnSpc>
              <a:spcBef>
                <a:spcPts val="1000"/>
              </a:spcBef>
              <a:spcAft>
                <a:spcPts val="0"/>
              </a:spcAft>
              <a:buSzPts val="1800"/>
              <a:buChar char="•"/>
              <a:defRPr/>
            </a:lvl8pPr>
            <a:lvl9pPr marL="4114800" lvl="8" indent="-342900" algn="l">
              <a:lnSpc>
                <a:spcPct val="100000"/>
              </a:lnSpc>
              <a:spcBef>
                <a:spcPts val="1000"/>
              </a:spcBef>
              <a:spcAft>
                <a:spcPts val="0"/>
              </a:spcAft>
              <a:buSzPts val="1800"/>
              <a:buChar char="•"/>
              <a:defRPr/>
            </a:lvl9pPr>
          </a:lstStyle>
          <a:p>
            <a:r>
              <a:rPr lang="en-US" dirty="0"/>
              <a:t>Subtitle</a:t>
            </a:r>
            <a:endParaRPr dirty="0"/>
          </a:p>
        </p:txBody>
      </p:sp>
    </p:spTree>
    <p:extLst>
      <p:ext uri="{BB962C8B-B14F-4D97-AF65-F5344CB8AC3E}">
        <p14:creationId xmlns:p14="http://schemas.microsoft.com/office/powerpoint/2010/main" val="362670829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Basic with Sub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C0D5EE-9A73-CA44-B69A-78340356D9CC}"/>
              </a:ext>
            </a:extLst>
          </p:cNvPr>
          <p:cNvSpPr>
            <a:spLocks noGrp="1"/>
          </p:cNvSpPr>
          <p:nvPr>
            <p:ph type="title"/>
          </p:nvPr>
        </p:nvSpPr>
        <p:spPr>
          <a:xfrm>
            <a:off x="1554480" y="1558137"/>
            <a:ext cx="7162800" cy="963610"/>
          </a:xfrm>
        </p:spPr>
        <p:txBody>
          <a:bodyPr/>
          <a:lstStyle/>
          <a:p>
            <a:r>
              <a:rPr lang="en-US" dirty="0"/>
              <a:t>Click to edit Master title style</a:t>
            </a:r>
          </a:p>
        </p:txBody>
      </p:sp>
      <p:sp>
        <p:nvSpPr>
          <p:cNvPr id="8" name="Text Placeholder 2">
            <a:extLst>
              <a:ext uri="{FF2B5EF4-FFF2-40B4-BE49-F238E27FC236}">
                <a16:creationId xmlns:a16="http://schemas.microsoft.com/office/drawing/2014/main" id="{268BA82A-0A27-AE49-8009-69C52EBAF7AA}"/>
              </a:ext>
            </a:extLst>
          </p:cNvPr>
          <p:cNvSpPr>
            <a:spLocks noGrp="1"/>
          </p:cNvSpPr>
          <p:nvPr>
            <p:ph type="body" idx="1"/>
          </p:nvPr>
        </p:nvSpPr>
        <p:spPr>
          <a:xfrm>
            <a:off x="1676400" y="3172120"/>
            <a:ext cx="10515600" cy="1500187"/>
          </a:xfrm>
        </p:spPr>
        <p:txBody>
          <a:bodyPr/>
          <a:lstStyle>
            <a:lvl1pPr marL="0" indent="0">
              <a:buNone/>
              <a:defRPr sz="2400">
                <a:solidFill>
                  <a:srgbClr val="4D4D4D"/>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5" name="Google Shape;99;p15">
            <a:extLst>
              <a:ext uri="{FF2B5EF4-FFF2-40B4-BE49-F238E27FC236}">
                <a16:creationId xmlns:a16="http://schemas.microsoft.com/office/drawing/2014/main" id="{690C7657-9D74-C643-A9BC-3B6D42DED4BB}"/>
              </a:ext>
            </a:extLst>
          </p:cNvPr>
          <p:cNvSpPr txBox="1">
            <a:spLocks noGrp="1"/>
          </p:cNvSpPr>
          <p:nvPr>
            <p:ph type="body" idx="10" hasCustomPrompt="1"/>
          </p:nvPr>
        </p:nvSpPr>
        <p:spPr>
          <a:xfrm>
            <a:off x="1458226" y="2348982"/>
            <a:ext cx="7729728" cy="963610"/>
          </a:xfrm>
          <a:prstGeom prst="rect">
            <a:avLst/>
          </a:prstGeom>
          <a:noFill/>
          <a:ln>
            <a:noFill/>
          </a:ln>
        </p:spPr>
        <p:txBody>
          <a:bodyPr spcFirstLastPara="1" wrap="square" lIns="91425" tIns="45700" rIns="91425" bIns="45700" anchor="t" anchorCtr="0">
            <a:normAutofit/>
          </a:bodyPr>
          <a:lstStyle>
            <a:lvl1pPr marL="114300" lvl="0" indent="0" algn="l">
              <a:lnSpc>
                <a:spcPct val="100000"/>
              </a:lnSpc>
              <a:spcBef>
                <a:spcPts val="1000"/>
              </a:spcBef>
              <a:spcAft>
                <a:spcPts val="0"/>
              </a:spcAft>
              <a:buSzPts val="1800"/>
              <a:buFontTx/>
              <a:buNone/>
              <a:defRPr sz="2800">
                <a:solidFill>
                  <a:srgbClr val="00A396"/>
                </a:solidFill>
              </a:defRPr>
            </a:lvl1pPr>
            <a:lvl2pPr marL="914400" lvl="1" indent="-342900" algn="l">
              <a:lnSpc>
                <a:spcPct val="100000"/>
              </a:lnSpc>
              <a:spcBef>
                <a:spcPts val="1000"/>
              </a:spcBef>
              <a:spcAft>
                <a:spcPts val="0"/>
              </a:spcAft>
              <a:buSzPts val="1800"/>
              <a:buChar char="•"/>
              <a:defRPr sz="1800"/>
            </a:lvl2pPr>
            <a:lvl3pPr marL="1371600" lvl="2" indent="-342900" algn="l">
              <a:lnSpc>
                <a:spcPct val="100000"/>
              </a:lnSpc>
              <a:spcBef>
                <a:spcPts val="1000"/>
              </a:spcBef>
              <a:spcAft>
                <a:spcPts val="0"/>
              </a:spcAft>
              <a:buSzPts val="1800"/>
              <a:buChar char="•"/>
              <a:defRPr sz="1800"/>
            </a:lvl3pPr>
            <a:lvl4pPr marL="1828800" lvl="3" indent="-342900" algn="l">
              <a:lnSpc>
                <a:spcPct val="100000"/>
              </a:lnSpc>
              <a:spcBef>
                <a:spcPts val="1000"/>
              </a:spcBef>
              <a:spcAft>
                <a:spcPts val="0"/>
              </a:spcAft>
              <a:buSzPts val="1800"/>
              <a:buChar char="•"/>
              <a:defRPr sz="1800"/>
            </a:lvl4pPr>
            <a:lvl5pPr marL="2286000" lvl="4" indent="-342900" algn="l">
              <a:lnSpc>
                <a:spcPct val="100000"/>
              </a:lnSpc>
              <a:spcBef>
                <a:spcPts val="1000"/>
              </a:spcBef>
              <a:spcAft>
                <a:spcPts val="0"/>
              </a:spcAft>
              <a:buSzPts val="1800"/>
              <a:buChar char="•"/>
              <a:defRPr sz="1800"/>
            </a:lvl5pPr>
            <a:lvl6pPr marL="2743200" lvl="5" indent="-342900" algn="l">
              <a:lnSpc>
                <a:spcPct val="100000"/>
              </a:lnSpc>
              <a:spcBef>
                <a:spcPts val="1000"/>
              </a:spcBef>
              <a:spcAft>
                <a:spcPts val="0"/>
              </a:spcAft>
              <a:buSzPts val="1800"/>
              <a:buChar char="•"/>
              <a:defRPr/>
            </a:lvl6pPr>
            <a:lvl7pPr marL="3200400" lvl="6" indent="-342900" algn="l">
              <a:lnSpc>
                <a:spcPct val="100000"/>
              </a:lnSpc>
              <a:spcBef>
                <a:spcPts val="1000"/>
              </a:spcBef>
              <a:spcAft>
                <a:spcPts val="0"/>
              </a:spcAft>
              <a:buSzPts val="1800"/>
              <a:buChar char="•"/>
              <a:defRPr/>
            </a:lvl7pPr>
            <a:lvl8pPr marL="3657600" lvl="7" indent="-342900" algn="l">
              <a:lnSpc>
                <a:spcPct val="100000"/>
              </a:lnSpc>
              <a:spcBef>
                <a:spcPts val="1000"/>
              </a:spcBef>
              <a:spcAft>
                <a:spcPts val="0"/>
              </a:spcAft>
              <a:buSzPts val="1800"/>
              <a:buChar char="•"/>
              <a:defRPr/>
            </a:lvl8pPr>
            <a:lvl9pPr marL="4114800" lvl="8" indent="-342900" algn="l">
              <a:lnSpc>
                <a:spcPct val="100000"/>
              </a:lnSpc>
              <a:spcBef>
                <a:spcPts val="1000"/>
              </a:spcBef>
              <a:spcAft>
                <a:spcPts val="0"/>
              </a:spcAft>
              <a:buSzPts val="1800"/>
              <a:buChar char="•"/>
              <a:defRPr/>
            </a:lvl9pPr>
          </a:lstStyle>
          <a:p>
            <a:r>
              <a:rPr lang="en-US" dirty="0"/>
              <a:t>Subtitle</a:t>
            </a:r>
            <a:endParaRPr dirty="0"/>
          </a:p>
        </p:txBody>
      </p:sp>
    </p:spTree>
    <p:extLst>
      <p:ext uri="{BB962C8B-B14F-4D97-AF65-F5344CB8AC3E}">
        <p14:creationId xmlns:p14="http://schemas.microsoft.com/office/powerpoint/2010/main" val="227269998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Author/BookSlide">
    <p:spTree>
      <p:nvGrpSpPr>
        <p:cNvPr id="1" name=""/>
        <p:cNvGrpSpPr/>
        <p:nvPr/>
      </p:nvGrpSpPr>
      <p:grpSpPr>
        <a:xfrm>
          <a:off x="0" y="0"/>
          <a:ext cx="0" cy="0"/>
          <a:chOff x="0" y="0"/>
          <a:chExt cx="0" cy="0"/>
        </a:xfrm>
      </p:grpSpPr>
      <p:pic>
        <p:nvPicPr>
          <p:cNvPr id="7" name="Picture 6" descr="A blue and green striped rectangle with white text&#10;&#10;Description automatically generated">
            <a:extLst>
              <a:ext uri="{FF2B5EF4-FFF2-40B4-BE49-F238E27FC236}">
                <a16:creationId xmlns:a16="http://schemas.microsoft.com/office/drawing/2014/main" id="{97E4DD5B-DAB2-7E48-A93D-D752FD587617}"/>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E0C0D5EE-9A73-CA44-B69A-78340356D9CC}"/>
              </a:ext>
            </a:extLst>
          </p:cNvPr>
          <p:cNvSpPr>
            <a:spLocks noGrp="1"/>
          </p:cNvSpPr>
          <p:nvPr>
            <p:ph type="title" hasCustomPrompt="1"/>
          </p:nvPr>
        </p:nvSpPr>
        <p:spPr>
          <a:xfrm>
            <a:off x="5565788" y="2296477"/>
            <a:ext cx="5661338" cy="797183"/>
          </a:xfrm>
        </p:spPr>
        <p:txBody>
          <a:bodyPr/>
          <a:lstStyle/>
          <a:p>
            <a:r>
              <a:rPr lang="en-US" dirty="0"/>
              <a:t>BOOK/AUTHOR</a:t>
            </a:r>
            <a:br>
              <a:rPr lang="en-US" dirty="0"/>
            </a:br>
            <a:r>
              <a:rPr lang="en-US" dirty="0"/>
              <a:t>HIGHLIGHT SLIDE</a:t>
            </a:r>
          </a:p>
        </p:txBody>
      </p:sp>
      <p:sp>
        <p:nvSpPr>
          <p:cNvPr id="3" name="Content Placeholder 2">
            <a:extLst>
              <a:ext uri="{FF2B5EF4-FFF2-40B4-BE49-F238E27FC236}">
                <a16:creationId xmlns:a16="http://schemas.microsoft.com/office/drawing/2014/main" id="{6FC1FD09-C2AD-DD4E-AD0E-8F606CE5E9A9}"/>
              </a:ext>
            </a:extLst>
          </p:cNvPr>
          <p:cNvSpPr>
            <a:spLocks noGrp="1"/>
          </p:cNvSpPr>
          <p:nvPr>
            <p:ph idx="1" hasCustomPrompt="1"/>
          </p:nvPr>
        </p:nvSpPr>
        <p:spPr>
          <a:xfrm>
            <a:off x="5676900" y="3775868"/>
            <a:ext cx="4838700" cy="1614269"/>
          </a:xfrm>
        </p:spPr>
        <p:txBody>
          <a:bodyPr/>
          <a:lstStyle>
            <a:lvl1pPr marL="0" indent="0">
              <a:buFontTx/>
              <a:buNone/>
              <a:defRPr/>
            </a:lvl1pPr>
          </a:lstStyle>
          <a:p>
            <a:pPr lvl="0"/>
            <a:r>
              <a:rPr lang="en-US" dirty="0"/>
              <a:t>Author Name Here</a:t>
            </a:r>
          </a:p>
        </p:txBody>
      </p:sp>
      <p:sp>
        <p:nvSpPr>
          <p:cNvPr id="8" name="Content Placeholder 2">
            <a:extLst>
              <a:ext uri="{FF2B5EF4-FFF2-40B4-BE49-F238E27FC236}">
                <a16:creationId xmlns:a16="http://schemas.microsoft.com/office/drawing/2014/main" id="{90C21872-2E47-EF47-A9F6-25C2FA8C74C3}"/>
              </a:ext>
            </a:extLst>
          </p:cNvPr>
          <p:cNvSpPr>
            <a:spLocks noGrp="1"/>
          </p:cNvSpPr>
          <p:nvPr>
            <p:ph idx="10" hasCustomPrompt="1"/>
          </p:nvPr>
        </p:nvSpPr>
        <p:spPr>
          <a:xfrm>
            <a:off x="5676900" y="1595770"/>
            <a:ext cx="4838700" cy="1614269"/>
          </a:xfrm>
        </p:spPr>
        <p:txBody>
          <a:bodyPr/>
          <a:lstStyle>
            <a:lvl1pPr marL="0" indent="0">
              <a:buFontTx/>
              <a:buNone/>
              <a:defRPr>
                <a:solidFill>
                  <a:srgbClr val="00A396"/>
                </a:solidFill>
              </a:defRPr>
            </a:lvl1pPr>
          </a:lstStyle>
          <a:p>
            <a:pPr lvl="0"/>
            <a:r>
              <a:rPr lang="en-US" dirty="0"/>
              <a:t>CHECK THIS BOOK OUT</a:t>
            </a:r>
          </a:p>
        </p:txBody>
      </p:sp>
      <p:sp>
        <p:nvSpPr>
          <p:cNvPr id="6" name="Google Shape;126;p19">
            <a:extLst>
              <a:ext uri="{FF2B5EF4-FFF2-40B4-BE49-F238E27FC236}">
                <a16:creationId xmlns:a16="http://schemas.microsoft.com/office/drawing/2014/main" id="{9F685B20-C324-B243-AC67-A3BA39338C07}"/>
              </a:ext>
            </a:extLst>
          </p:cNvPr>
          <p:cNvSpPr>
            <a:spLocks noGrp="1"/>
          </p:cNvSpPr>
          <p:nvPr>
            <p:ph type="pic" idx="2"/>
          </p:nvPr>
        </p:nvSpPr>
        <p:spPr>
          <a:xfrm>
            <a:off x="1676400" y="1037968"/>
            <a:ext cx="3742267" cy="4744765"/>
          </a:xfrm>
          <a:prstGeom prst="rect">
            <a:avLst/>
          </a:prstGeom>
          <a:solidFill>
            <a:srgbClr val="BFBFBF"/>
          </a:solidFill>
          <a:ln>
            <a:noFill/>
          </a:ln>
        </p:spPr>
        <p:txBody>
          <a:bodyPr/>
          <a:lstStyle/>
          <a:p>
            <a:endParaRPr lang="en-US"/>
          </a:p>
        </p:txBody>
      </p:sp>
      <p:sp>
        <p:nvSpPr>
          <p:cNvPr id="9" name="Slide Number Placeholder 5">
            <a:extLst>
              <a:ext uri="{FF2B5EF4-FFF2-40B4-BE49-F238E27FC236}">
                <a16:creationId xmlns:a16="http://schemas.microsoft.com/office/drawing/2014/main" id="{3FCA95DB-672B-E44D-AA34-6D887955674B}"/>
              </a:ext>
            </a:extLst>
          </p:cNvPr>
          <p:cNvSpPr>
            <a:spLocks noGrp="1"/>
          </p:cNvSpPr>
          <p:nvPr>
            <p:ph type="sldNum" sz="quarter" idx="4"/>
          </p:nvPr>
        </p:nvSpPr>
        <p:spPr>
          <a:xfrm>
            <a:off x="10515600" y="5978838"/>
            <a:ext cx="667265" cy="409606"/>
          </a:xfrm>
          <a:prstGeom prst="rect">
            <a:avLst/>
          </a:prstGeom>
        </p:spPr>
        <p:txBody>
          <a:bodyPr/>
          <a:lstStyle>
            <a:lvl1pPr>
              <a:defRPr>
                <a:solidFill>
                  <a:srgbClr val="00A396"/>
                </a:solidFill>
              </a:defRPr>
            </a:lvl1pPr>
          </a:lstStyle>
          <a:p>
            <a:fld id="{A5BF25C9-69BD-584C-AB76-BC022F485755}" type="slidenum">
              <a:rPr lang="en-US" smtClean="0"/>
              <a:pPr/>
              <a:t>‹#›</a:t>
            </a:fld>
            <a:endParaRPr lang="en-US"/>
          </a:p>
        </p:txBody>
      </p:sp>
    </p:spTree>
    <p:extLst>
      <p:ext uri="{BB962C8B-B14F-4D97-AF65-F5344CB8AC3E}">
        <p14:creationId xmlns:p14="http://schemas.microsoft.com/office/powerpoint/2010/main" val="266487311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_Author/BookSlide - Image Right">
    <p:spTree>
      <p:nvGrpSpPr>
        <p:cNvPr id="1" name=""/>
        <p:cNvGrpSpPr/>
        <p:nvPr/>
      </p:nvGrpSpPr>
      <p:grpSpPr>
        <a:xfrm>
          <a:off x="0" y="0"/>
          <a:ext cx="0" cy="0"/>
          <a:chOff x="0" y="0"/>
          <a:chExt cx="0" cy="0"/>
        </a:xfrm>
      </p:grpSpPr>
      <p:pic>
        <p:nvPicPr>
          <p:cNvPr id="5" name="Picture 4" descr="A black background with a black square&#10;&#10;Description automatically generated with medium confidence">
            <a:extLst>
              <a:ext uri="{FF2B5EF4-FFF2-40B4-BE49-F238E27FC236}">
                <a16:creationId xmlns:a16="http://schemas.microsoft.com/office/drawing/2014/main" id="{DE0B0A71-5993-524C-ABF6-562893C44F7E}"/>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E0C0D5EE-9A73-CA44-B69A-78340356D9CC}"/>
              </a:ext>
            </a:extLst>
          </p:cNvPr>
          <p:cNvSpPr>
            <a:spLocks noGrp="1"/>
          </p:cNvSpPr>
          <p:nvPr>
            <p:ph type="title" hasCustomPrompt="1"/>
          </p:nvPr>
        </p:nvSpPr>
        <p:spPr>
          <a:xfrm>
            <a:off x="1565288" y="2296477"/>
            <a:ext cx="5661338" cy="797183"/>
          </a:xfrm>
        </p:spPr>
        <p:txBody>
          <a:bodyPr/>
          <a:lstStyle/>
          <a:p>
            <a:r>
              <a:rPr lang="en-US" dirty="0"/>
              <a:t>BOOK/AUTHOR</a:t>
            </a:r>
            <a:br>
              <a:rPr lang="en-US" dirty="0"/>
            </a:br>
            <a:r>
              <a:rPr lang="en-US" dirty="0"/>
              <a:t>HIGHLIGHT SLIDE</a:t>
            </a:r>
          </a:p>
        </p:txBody>
      </p:sp>
      <p:sp>
        <p:nvSpPr>
          <p:cNvPr id="3" name="Content Placeholder 2">
            <a:extLst>
              <a:ext uri="{FF2B5EF4-FFF2-40B4-BE49-F238E27FC236}">
                <a16:creationId xmlns:a16="http://schemas.microsoft.com/office/drawing/2014/main" id="{6FC1FD09-C2AD-DD4E-AD0E-8F606CE5E9A9}"/>
              </a:ext>
            </a:extLst>
          </p:cNvPr>
          <p:cNvSpPr>
            <a:spLocks noGrp="1"/>
          </p:cNvSpPr>
          <p:nvPr>
            <p:ph idx="1" hasCustomPrompt="1"/>
          </p:nvPr>
        </p:nvSpPr>
        <p:spPr>
          <a:xfrm>
            <a:off x="1676400" y="3775868"/>
            <a:ext cx="4838700" cy="1614269"/>
          </a:xfrm>
        </p:spPr>
        <p:txBody>
          <a:bodyPr/>
          <a:lstStyle>
            <a:lvl1pPr marL="0" indent="0">
              <a:buFontTx/>
              <a:buNone/>
              <a:defRPr/>
            </a:lvl1pPr>
          </a:lstStyle>
          <a:p>
            <a:pPr lvl="0"/>
            <a:r>
              <a:rPr lang="en-US" dirty="0"/>
              <a:t>Author Name Here</a:t>
            </a:r>
          </a:p>
        </p:txBody>
      </p:sp>
      <p:sp>
        <p:nvSpPr>
          <p:cNvPr id="8" name="Content Placeholder 2">
            <a:extLst>
              <a:ext uri="{FF2B5EF4-FFF2-40B4-BE49-F238E27FC236}">
                <a16:creationId xmlns:a16="http://schemas.microsoft.com/office/drawing/2014/main" id="{90C21872-2E47-EF47-A9F6-25C2FA8C74C3}"/>
              </a:ext>
            </a:extLst>
          </p:cNvPr>
          <p:cNvSpPr>
            <a:spLocks noGrp="1"/>
          </p:cNvSpPr>
          <p:nvPr>
            <p:ph idx="10" hasCustomPrompt="1"/>
          </p:nvPr>
        </p:nvSpPr>
        <p:spPr>
          <a:xfrm>
            <a:off x="1591294" y="1595770"/>
            <a:ext cx="4838700" cy="1614269"/>
          </a:xfrm>
        </p:spPr>
        <p:txBody>
          <a:bodyPr/>
          <a:lstStyle>
            <a:lvl1pPr marL="0" indent="0">
              <a:buFontTx/>
              <a:buNone/>
              <a:defRPr>
                <a:solidFill>
                  <a:srgbClr val="00A396"/>
                </a:solidFill>
              </a:defRPr>
            </a:lvl1pPr>
          </a:lstStyle>
          <a:p>
            <a:pPr lvl="0"/>
            <a:r>
              <a:rPr lang="en-US" dirty="0"/>
              <a:t>CHECK THIS BOOK OUT</a:t>
            </a:r>
          </a:p>
        </p:txBody>
      </p:sp>
      <p:sp>
        <p:nvSpPr>
          <p:cNvPr id="6" name="Google Shape;126;p19">
            <a:extLst>
              <a:ext uri="{FF2B5EF4-FFF2-40B4-BE49-F238E27FC236}">
                <a16:creationId xmlns:a16="http://schemas.microsoft.com/office/drawing/2014/main" id="{9F685B20-C324-B243-AC67-A3BA39338C07}"/>
              </a:ext>
            </a:extLst>
          </p:cNvPr>
          <p:cNvSpPr>
            <a:spLocks noGrp="1"/>
          </p:cNvSpPr>
          <p:nvPr>
            <p:ph type="pic" idx="2"/>
          </p:nvPr>
        </p:nvSpPr>
        <p:spPr>
          <a:xfrm>
            <a:off x="6096163" y="1037968"/>
            <a:ext cx="3742267" cy="4744765"/>
          </a:xfrm>
          <a:prstGeom prst="rect">
            <a:avLst/>
          </a:prstGeom>
          <a:solidFill>
            <a:srgbClr val="BFBFBF"/>
          </a:solidFill>
          <a:ln>
            <a:noFill/>
          </a:ln>
        </p:spPr>
        <p:txBody>
          <a:bodyPr/>
          <a:lstStyle/>
          <a:p>
            <a:endParaRPr lang="en-US"/>
          </a:p>
        </p:txBody>
      </p:sp>
      <p:sp>
        <p:nvSpPr>
          <p:cNvPr id="9" name="Slide Number Placeholder 5">
            <a:extLst>
              <a:ext uri="{FF2B5EF4-FFF2-40B4-BE49-F238E27FC236}">
                <a16:creationId xmlns:a16="http://schemas.microsoft.com/office/drawing/2014/main" id="{3FCA95DB-672B-E44D-AA34-6D887955674B}"/>
              </a:ext>
            </a:extLst>
          </p:cNvPr>
          <p:cNvSpPr>
            <a:spLocks noGrp="1"/>
          </p:cNvSpPr>
          <p:nvPr>
            <p:ph type="sldNum" sz="quarter" idx="4"/>
          </p:nvPr>
        </p:nvSpPr>
        <p:spPr>
          <a:xfrm>
            <a:off x="10515600" y="5978838"/>
            <a:ext cx="667265" cy="409606"/>
          </a:xfrm>
          <a:prstGeom prst="rect">
            <a:avLst/>
          </a:prstGeom>
        </p:spPr>
        <p:txBody>
          <a:bodyPr/>
          <a:lstStyle>
            <a:lvl1pPr>
              <a:defRPr>
                <a:solidFill>
                  <a:srgbClr val="00A396"/>
                </a:solidFill>
              </a:defRPr>
            </a:lvl1pPr>
          </a:lstStyle>
          <a:p>
            <a:fld id="{A5BF25C9-69BD-584C-AB76-BC022F485755}" type="slidenum">
              <a:rPr lang="en-US" smtClean="0"/>
              <a:pPr/>
              <a:t>‹#›</a:t>
            </a:fld>
            <a:endParaRPr lang="en-US"/>
          </a:p>
        </p:txBody>
      </p:sp>
    </p:spTree>
    <p:extLst>
      <p:ext uri="{BB962C8B-B14F-4D97-AF65-F5344CB8AC3E}">
        <p14:creationId xmlns:p14="http://schemas.microsoft.com/office/powerpoint/2010/main" val="266028785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Author/Book Slide Two Books">
    <p:spTree>
      <p:nvGrpSpPr>
        <p:cNvPr id="1" name=""/>
        <p:cNvGrpSpPr/>
        <p:nvPr/>
      </p:nvGrpSpPr>
      <p:grpSpPr>
        <a:xfrm>
          <a:off x="0" y="0"/>
          <a:ext cx="0" cy="0"/>
          <a:chOff x="0" y="0"/>
          <a:chExt cx="0" cy="0"/>
        </a:xfrm>
      </p:grpSpPr>
      <p:pic>
        <p:nvPicPr>
          <p:cNvPr id="5" name="Picture 4" descr="A blue and white logo&#10;&#10;Description automatically generated">
            <a:extLst>
              <a:ext uri="{FF2B5EF4-FFF2-40B4-BE49-F238E27FC236}">
                <a16:creationId xmlns:a16="http://schemas.microsoft.com/office/drawing/2014/main" id="{0DDB8D89-1810-304D-BE20-33B27A156A39}"/>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8" name="Content Placeholder 2">
            <a:extLst>
              <a:ext uri="{FF2B5EF4-FFF2-40B4-BE49-F238E27FC236}">
                <a16:creationId xmlns:a16="http://schemas.microsoft.com/office/drawing/2014/main" id="{90C21872-2E47-EF47-A9F6-25C2FA8C74C3}"/>
              </a:ext>
            </a:extLst>
          </p:cNvPr>
          <p:cNvSpPr>
            <a:spLocks noGrp="1"/>
          </p:cNvSpPr>
          <p:nvPr>
            <p:ph idx="10" hasCustomPrompt="1"/>
          </p:nvPr>
        </p:nvSpPr>
        <p:spPr>
          <a:xfrm>
            <a:off x="5993095" y="1595770"/>
            <a:ext cx="4838700" cy="493225"/>
          </a:xfrm>
        </p:spPr>
        <p:txBody>
          <a:bodyPr/>
          <a:lstStyle>
            <a:lvl1pPr marL="0" indent="0">
              <a:buFontTx/>
              <a:buNone/>
              <a:defRPr>
                <a:solidFill>
                  <a:srgbClr val="00A396"/>
                </a:solidFill>
              </a:defRPr>
            </a:lvl1pPr>
          </a:lstStyle>
          <a:p>
            <a:pPr lvl="0"/>
            <a:r>
              <a:rPr lang="en-US" dirty="0"/>
              <a:t>CHECK THESE BOOKS OUT</a:t>
            </a:r>
          </a:p>
        </p:txBody>
      </p:sp>
      <p:sp>
        <p:nvSpPr>
          <p:cNvPr id="7" name="Content Placeholder 2">
            <a:extLst>
              <a:ext uri="{FF2B5EF4-FFF2-40B4-BE49-F238E27FC236}">
                <a16:creationId xmlns:a16="http://schemas.microsoft.com/office/drawing/2014/main" id="{A4991A5D-D7DC-8A4D-B095-AC08E4DDF88E}"/>
              </a:ext>
            </a:extLst>
          </p:cNvPr>
          <p:cNvSpPr>
            <a:spLocks noGrp="1"/>
          </p:cNvSpPr>
          <p:nvPr>
            <p:ph idx="11" hasCustomPrompt="1"/>
          </p:nvPr>
        </p:nvSpPr>
        <p:spPr>
          <a:xfrm>
            <a:off x="5993095" y="3147460"/>
            <a:ext cx="4838700" cy="469030"/>
          </a:xfrm>
        </p:spPr>
        <p:txBody>
          <a:bodyPr/>
          <a:lstStyle>
            <a:lvl1pPr marL="0" indent="0">
              <a:buFontTx/>
              <a:buNone/>
              <a:defRPr/>
            </a:lvl1pPr>
          </a:lstStyle>
          <a:p>
            <a:pPr lvl="0"/>
            <a:r>
              <a:rPr lang="en-US" dirty="0"/>
              <a:t>Author Name Here</a:t>
            </a:r>
          </a:p>
        </p:txBody>
      </p:sp>
      <p:sp>
        <p:nvSpPr>
          <p:cNvPr id="9" name="Content Placeholder 2">
            <a:extLst>
              <a:ext uri="{FF2B5EF4-FFF2-40B4-BE49-F238E27FC236}">
                <a16:creationId xmlns:a16="http://schemas.microsoft.com/office/drawing/2014/main" id="{A61C25C4-750F-0545-9971-D42F90FC337C}"/>
              </a:ext>
            </a:extLst>
          </p:cNvPr>
          <p:cNvSpPr>
            <a:spLocks noGrp="1"/>
          </p:cNvSpPr>
          <p:nvPr>
            <p:ph idx="12" hasCustomPrompt="1"/>
          </p:nvPr>
        </p:nvSpPr>
        <p:spPr>
          <a:xfrm>
            <a:off x="5993095" y="2222778"/>
            <a:ext cx="4838700" cy="924682"/>
          </a:xfrm>
        </p:spPr>
        <p:txBody>
          <a:bodyPr>
            <a:normAutofit/>
          </a:bodyPr>
          <a:lstStyle>
            <a:lvl1pPr marL="0" indent="0">
              <a:buFontTx/>
              <a:buNone/>
              <a:defRPr sz="3100" b="1"/>
            </a:lvl1pPr>
          </a:lstStyle>
          <a:p>
            <a:r>
              <a:rPr lang="en-US" dirty="0"/>
              <a:t>BOOK/AUTHOR</a:t>
            </a:r>
            <a:br>
              <a:rPr lang="en-US" dirty="0"/>
            </a:br>
            <a:r>
              <a:rPr lang="en-US" dirty="0"/>
              <a:t>HIGHLIGHT SLIDE</a:t>
            </a:r>
          </a:p>
        </p:txBody>
      </p:sp>
      <p:sp>
        <p:nvSpPr>
          <p:cNvPr id="10" name="Content Placeholder 2">
            <a:extLst>
              <a:ext uri="{FF2B5EF4-FFF2-40B4-BE49-F238E27FC236}">
                <a16:creationId xmlns:a16="http://schemas.microsoft.com/office/drawing/2014/main" id="{C4B990AB-EC46-3044-9124-7577394E453C}"/>
              </a:ext>
            </a:extLst>
          </p:cNvPr>
          <p:cNvSpPr>
            <a:spLocks noGrp="1"/>
          </p:cNvSpPr>
          <p:nvPr>
            <p:ph idx="13" hasCustomPrompt="1"/>
          </p:nvPr>
        </p:nvSpPr>
        <p:spPr>
          <a:xfrm>
            <a:off x="5993095" y="4712570"/>
            <a:ext cx="4838700" cy="469030"/>
          </a:xfrm>
        </p:spPr>
        <p:txBody>
          <a:bodyPr/>
          <a:lstStyle>
            <a:lvl1pPr marL="0" indent="0">
              <a:buFontTx/>
              <a:buNone/>
              <a:defRPr/>
            </a:lvl1pPr>
          </a:lstStyle>
          <a:p>
            <a:pPr lvl="0"/>
            <a:r>
              <a:rPr lang="en-US" dirty="0"/>
              <a:t>Author Name Here</a:t>
            </a:r>
          </a:p>
        </p:txBody>
      </p:sp>
      <p:sp>
        <p:nvSpPr>
          <p:cNvPr id="11" name="Content Placeholder 2">
            <a:extLst>
              <a:ext uri="{FF2B5EF4-FFF2-40B4-BE49-F238E27FC236}">
                <a16:creationId xmlns:a16="http://schemas.microsoft.com/office/drawing/2014/main" id="{00E9F03B-5E78-F345-AFEB-C80A6EC95EFD}"/>
              </a:ext>
            </a:extLst>
          </p:cNvPr>
          <p:cNvSpPr>
            <a:spLocks noGrp="1"/>
          </p:cNvSpPr>
          <p:nvPr>
            <p:ph idx="14" hasCustomPrompt="1"/>
          </p:nvPr>
        </p:nvSpPr>
        <p:spPr>
          <a:xfrm>
            <a:off x="5993095" y="3787888"/>
            <a:ext cx="4838700" cy="924682"/>
          </a:xfrm>
        </p:spPr>
        <p:txBody>
          <a:bodyPr>
            <a:normAutofit/>
          </a:bodyPr>
          <a:lstStyle>
            <a:lvl1pPr marL="0" indent="0">
              <a:buFontTx/>
              <a:buNone/>
              <a:defRPr sz="3100" b="1"/>
            </a:lvl1pPr>
          </a:lstStyle>
          <a:p>
            <a:r>
              <a:rPr lang="en-US" dirty="0"/>
              <a:t>BOOK/AUTHOR</a:t>
            </a:r>
            <a:br>
              <a:rPr lang="en-US" dirty="0"/>
            </a:br>
            <a:r>
              <a:rPr lang="en-US" dirty="0"/>
              <a:t>HIGHLIGHT SLIDE</a:t>
            </a:r>
          </a:p>
        </p:txBody>
      </p:sp>
      <p:sp>
        <p:nvSpPr>
          <p:cNvPr id="12" name="Google Shape;126;p19">
            <a:extLst>
              <a:ext uri="{FF2B5EF4-FFF2-40B4-BE49-F238E27FC236}">
                <a16:creationId xmlns:a16="http://schemas.microsoft.com/office/drawing/2014/main" id="{F38B4E49-B60B-3245-A268-41434450773B}"/>
              </a:ext>
            </a:extLst>
          </p:cNvPr>
          <p:cNvSpPr>
            <a:spLocks noGrp="1"/>
          </p:cNvSpPr>
          <p:nvPr>
            <p:ph type="pic" idx="2"/>
          </p:nvPr>
        </p:nvSpPr>
        <p:spPr>
          <a:xfrm>
            <a:off x="1625600" y="1236132"/>
            <a:ext cx="2195689" cy="3234267"/>
          </a:xfrm>
          <a:prstGeom prst="rect">
            <a:avLst/>
          </a:prstGeom>
          <a:solidFill>
            <a:srgbClr val="BFBFBF"/>
          </a:solidFill>
          <a:ln>
            <a:noFill/>
          </a:ln>
        </p:spPr>
        <p:txBody>
          <a:bodyPr/>
          <a:lstStyle/>
          <a:p>
            <a:endParaRPr lang="en-US"/>
          </a:p>
        </p:txBody>
      </p:sp>
      <p:sp>
        <p:nvSpPr>
          <p:cNvPr id="13" name="Google Shape;126;p19">
            <a:extLst>
              <a:ext uri="{FF2B5EF4-FFF2-40B4-BE49-F238E27FC236}">
                <a16:creationId xmlns:a16="http://schemas.microsoft.com/office/drawing/2014/main" id="{01DCBC41-071B-214F-B346-30C579D6CB94}"/>
              </a:ext>
            </a:extLst>
          </p:cNvPr>
          <p:cNvSpPr>
            <a:spLocks noGrp="1"/>
          </p:cNvSpPr>
          <p:nvPr>
            <p:ph type="pic" idx="15"/>
          </p:nvPr>
        </p:nvSpPr>
        <p:spPr>
          <a:xfrm>
            <a:off x="3460045" y="2088995"/>
            <a:ext cx="2195689" cy="3234267"/>
          </a:xfrm>
          <a:prstGeom prst="rect">
            <a:avLst/>
          </a:prstGeom>
          <a:solidFill>
            <a:srgbClr val="BFBFBF"/>
          </a:solidFill>
          <a:ln>
            <a:noFill/>
          </a:ln>
        </p:spPr>
        <p:txBody>
          <a:bodyPr/>
          <a:lstStyle/>
          <a:p>
            <a:endParaRPr lang="en-US"/>
          </a:p>
        </p:txBody>
      </p:sp>
      <p:sp>
        <p:nvSpPr>
          <p:cNvPr id="14" name="Slide Number Placeholder 5">
            <a:extLst>
              <a:ext uri="{FF2B5EF4-FFF2-40B4-BE49-F238E27FC236}">
                <a16:creationId xmlns:a16="http://schemas.microsoft.com/office/drawing/2014/main" id="{573CFB1B-F20D-BC4B-8FAF-F3C387B4F567}"/>
              </a:ext>
            </a:extLst>
          </p:cNvPr>
          <p:cNvSpPr>
            <a:spLocks noGrp="1"/>
          </p:cNvSpPr>
          <p:nvPr>
            <p:ph type="sldNum" sz="quarter" idx="4"/>
          </p:nvPr>
        </p:nvSpPr>
        <p:spPr>
          <a:xfrm>
            <a:off x="10515600" y="5978838"/>
            <a:ext cx="667265" cy="409606"/>
          </a:xfrm>
          <a:prstGeom prst="rect">
            <a:avLst/>
          </a:prstGeom>
        </p:spPr>
        <p:txBody>
          <a:bodyPr/>
          <a:lstStyle>
            <a:lvl1pPr>
              <a:defRPr>
                <a:solidFill>
                  <a:srgbClr val="00A396"/>
                </a:solidFill>
              </a:defRPr>
            </a:lvl1pPr>
          </a:lstStyle>
          <a:p>
            <a:fld id="{A5BF25C9-69BD-584C-AB76-BC022F485755}" type="slidenum">
              <a:rPr lang="en-US" smtClean="0"/>
              <a:pPr/>
              <a:t>‹#›</a:t>
            </a:fld>
            <a:endParaRPr lang="en-US"/>
          </a:p>
        </p:txBody>
      </p:sp>
    </p:spTree>
    <p:extLst>
      <p:ext uri="{BB962C8B-B14F-4D97-AF65-F5344CB8AC3E}">
        <p14:creationId xmlns:p14="http://schemas.microsoft.com/office/powerpoint/2010/main" val="338854757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Half and Half with Left Photo">
    <p:spTree>
      <p:nvGrpSpPr>
        <p:cNvPr id="1" name=""/>
        <p:cNvGrpSpPr/>
        <p:nvPr/>
      </p:nvGrpSpPr>
      <p:grpSpPr>
        <a:xfrm>
          <a:off x="0" y="0"/>
          <a:ext cx="0" cy="0"/>
          <a:chOff x="0" y="0"/>
          <a:chExt cx="0" cy="0"/>
        </a:xfrm>
      </p:grpSpPr>
      <p:pic>
        <p:nvPicPr>
          <p:cNvPr id="3" name="Picture 2" descr="A blue and white striped background&#10;&#10;Description automatically generated">
            <a:extLst>
              <a:ext uri="{FF2B5EF4-FFF2-40B4-BE49-F238E27FC236}">
                <a16:creationId xmlns:a16="http://schemas.microsoft.com/office/drawing/2014/main" id="{8D787F4A-0B9E-704B-A02B-F3066DB26433}"/>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11" name="Content Placeholder 2">
            <a:extLst>
              <a:ext uri="{FF2B5EF4-FFF2-40B4-BE49-F238E27FC236}">
                <a16:creationId xmlns:a16="http://schemas.microsoft.com/office/drawing/2014/main" id="{00E9F03B-5E78-F345-AFEB-C80A6EC95EFD}"/>
              </a:ext>
            </a:extLst>
          </p:cNvPr>
          <p:cNvSpPr>
            <a:spLocks noGrp="1"/>
          </p:cNvSpPr>
          <p:nvPr>
            <p:ph idx="14" hasCustomPrompt="1"/>
          </p:nvPr>
        </p:nvSpPr>
        <p:spPr>
          <a:xfrm>
            <a:off x="6323441" y="2183139"/>
            <a:ext cx="4838700" cy="924682"/>
          </a:xfrm>
        </p:spPr>
        <p:txBody>
          <a:bodyPr>
            <a:normAutofit/>
          </a:bodyPr>
          <a:lstStyle>
            <a:lvl1pPr marL="0" marR="0" indent="0" algn="l" defTabSz="914400" rtl="0" eaLnBrk="1" fontAlgn="auto" latinLnBrk="0" hangingPunct="1">
              <a:lnSpc>
                <a:spcPct val="90000"/>
              </a:lnSpc>
              <a:spcBef>
                <a:spcPts val="1000"/>
              </a:spcBef>
              <a:spcAft>
                <a:spcPts val="0"/>
              </a:spcAft>
              <a:buClr>
                <a:srgbClr val="00A396"/>
              </a:buClr>
              <a:buSzTx/>
              <a:buFontTx/>
              <a:buNone/>
              <a:tabLst/>
              <a:defRPr sz="3100" b="1"/>
            </a:lvl1pPr>
          </a:lstStyle>
          <a:p>
            <a:pPr marL="0" marR="0" lvl="0" indent="0" algn="l" defTabSz="914400" rtl="0" eaLnBrk="1" fontAlgn="auto" latinLnBrk="0" hangingPunct="1">
              <a:lnSpc>
                <a:spcPct val="90000"/>
              </a:lnSpc>
              <a:spcBef>
                <a:spcPts val="1000"/>
              </a:spcBef>
              <a:spcAft>
                <a:spcPts val="0"/>
              </a:spcAft>
              <a:buClr>
                <a:srgbClr val="00A396"/>
              </a:buClr>
              <a:buSzTx/>
              <a:buFontTx/>
              <a:buNone/>
              <a:tabLst/>
              <a:defRPr/>
            </a:pPr>
            <a:r>
              <a:rPr lang="en-US" dirty="0"/>
              <a:t>DETAILS &amp; </a:t>
            </a:r>
            <a:br>
              <a:rPr lang="en-US" dirty="0"/>
            </a:br>
            <a:r>
              <a:rPr lang="en-US" dirty="0"/>
              <a:t>DETAILS…</a:t>
            </a:r>
          </a:p>
          <a:p>
            <a:endParaRPr lang="en-US" dirty="0"/>
          </a:p>
        </p:txBody>
      </p:sp>
      <p:sp>
        <p:nvSpPr>
          <p:cNvPr id="12" name="Content Placeholder 2">
            <a:extLst>
              <a:ext uri="{FF2B5EF4-FFF2-40B4-BE49-F238E27FC236}">
                <a16:creationId xmlns:a16="http://schemas.microsoft.com/office/drawing/2014/main" id="{7393EA21-0B1D-D24A-97F5-BEB738325419}"/>
              </a:ext>
            </a:extLst>
          </p:cNvPr>
          <p:cNvSpPr>
            <a:spLocks noGrp="1"/>
          </p:cNvSpPr>
          <p:nvPr>
            <p:ph idx="15" hasCustomPrompt="1"/>
          </p:nvPr>
        </p:nvSpPr>
        <p:spPr>
          <a:xfrm>
            <a:off x="6316910" y="1676400"/>
            <a:ext cx="4838700" cy="493225"/>
          </a:xfrm>
        </p:spPr>
        <p:txBody>
          <a:bodyPr/>
          <a:lstStyle>
            <a:lvl1pPr marL="0" indent="0">
              <a:buFontTx/>
              <a:buNone/>
              <a:defRPr>
                <a:solidFill>
                  <a:srgbClr val="00A396"/>
                </a:solidFill>
              </a:defRPr>
            </a:lvl1pPr>
          </a:lstStyle>
          <a:p>
            <a:pPr lvl="0"/>
            <a:r>
              <a:rPr lang="en-US" dirty="0"/>
              <a:t>SUBJECT</a:t>
            </a:r>
          </a:p>
        </p:txBody>
      </p:sp>
      <p:sp>
        <p:nvSpPr>
          <p:cNvPr id="13" name="Content Placeholder 2">
            <a:extLst>
              <a:ext uri="{FF2B5EF4-FFF2-40B4-BE49-F238E27FC236}">
                <a16:creationId xmlns:a16="http://schemas.microsoft.com/office/drawing/2014/main" id="{F7EF7F79-4C79-9B4C-83E5-FD910C14CAE5}"/>
              </a:ext>
            </a:extLst>
          </p:cNvPr>
          <p:cNvSpPr>
            <a:spLocks noGrp="1"/>
          </p:cNvSpPr>
          <p:nvPr>
            <p:ph idx="16" hasCustomPrompt="1"/>
          </p:nvPr>
        </p:nvSpPr>
        <p:spPr>
          <a:xfrm>
            <a:off x="6329972" y="3808095"/>
            <a:ext cx="4838700" cy="924682"/>
          </a:xfrm>
        </p:spPr>
        <p:txBody>
          <a:bodyPr>
            <a:normAutofit/>
          </a:bodyPr>
          <a:lstStyle>
            <a:lvl1pPr marL="0" marR="0" indent="0" algn="l" defTabSz="914400" rtl="0" eaLnBrk="1" fontAlgn="auto" latinLnBrk="0" hangingPunct="1">
              <a:lnSpc>
                <a:spcPct val="90000"/>
              </a:lnSpc>
              <a:spcBef>
                <a:spcPts val="1000"/>
              </a:spcBef>
              <a:spcAft>
                <a:spcPts val="0"/>
              </a:spcAft>
              <a:buClr>
                <a:srgbClr val="00A396"/>
              </a:buClr>
              <a:buSzTx/>
              <a:buFontTx/>
              <a:buNone/>
              <a:tabLst/>
              <a:defRPr sz="3100" b="1"/>
            </a:lvl1pPr>
          </a:lstStyle>
          <a:p>
            <a:pPr marL="0" marR="0" lvl="0" indent="0" algn="l" defTabSz="914400" rtl="0" eaLnBrk="1" fontAlgn="auto" latinLnBrk="0" hangingPunct="1">
              <a:lnSpc>
                <a:spcPct val="90000"/>
              </a:lnSpc>
              <a:spcBef>
                <a:spcPts val="1000"/>
              </a:spcBef>
              <a:spcAft>
                <a:spcPts val="0"/>
              </a:spcAft>
              <a:buClr>
                <a:srgbClr val="00A396"/>
              </a:buClr>
              <a:buSzTx/>
              <a:buFontTx/>
              <a:buNone/>
              <a:tabLst/>
              <a:defRPr/>
            </a:pPr>
            <a:r>
              <a:rPr lang="en-US" dirty="0"/>
              <a:t>DETAILS &amp;</a:t>
            </a:r>
            <a:br>
              <a:rPr lang="en-US" dirty="0"/>
            </a:br>
            <a:r>
              <a:rPr lang="en-US" dirty="0"/>
              <a:t>DETAILS…</a:t>
            </a:r>
          </a:p>
          <a:p>
            <a:endParaRPr lang="en-US" dirty="0"/>
          </a:p>
        </p:txBody>
      </p:sp>
      <p:sp>
        <p:nvSpPr>
          <p:cNvPr id="14" name="Content Placeholder 2">
            <a:extLst>
              <a:ext uri="{FF2B5EF4-FFF2-40B4-BE49-F238E27FC236}">
                <a16:creationId xmlns:a16="http://schemas.microsoft.com/office/drawing/2014/main" id="{19943B67-1A3D-3547-A87A-D68C95939110}"/>
              </a:ext>
            </a:extLst>
          </p:cNvPr>
          <p:cNvSpPr>
            <a:spLocks noGrp="1"/>
          </p:cNvSpPr>
          <p:nvPr>
            <p:ph idx="17" hasCustomPrompt="1"/>
          </p:nvPr>
        </p:nvSpPr>
        <p:spPr>
          <a:xfrm>
            <a:off x="6323441" y="3301356"/>
            <a:ext cx="4838700" cy="493225"/>
          </a:xfrm>
        </p:spPr>
        <p:txBody>
          <a:bodyPr/>
          <a:lstStyle>
            <a:lvl1pPr marL="0" indent="0">
              <a:buFontTx/>
              <a:buNone/>
              <a:defRPr>
                <a:solidFill>
                  <a:srgbClr val="00A396"/>
                </a:solidFill>
              </a:defRPr>
            </a:lvl1pPr>
          </a:lstStyle>
          <a:p>
            <a:pPr lvl="0"/>
            <a:r>
              <a:rPr lang="en-US" dirty="0"/>
              <a:t>SUBJECT</a:t>
            </a:r>
          </a:p>
        </p:txBody>
      </p:sp>
      <p:pic>
        <p:nvPicPr>
          <p:cNvPr id="15" name="Picture 14">
            <a:extLst>
              <a:ext uri="{FF2B5EF4-FFF2-40B4-BE49-F238E27FC236}">
                <a16:creationId xmlns:a16="http://schemas.microsoft.com/office/drawing/2014/main" id="{AE0ECE15-E8F4-3749-A9A2-0EC9D1062B69}"/>
              </a:ext>
            </a:extLst>
          </p:cNvPr>
          <p:cNvPicPr>
            <a:picLocks noChangeAspect="1"/>
          </p:cNvPicPr>
          <p:nvPr userDrawn="1"/>
        </p:nvPicPr>
        <p:blipFill>
          <a:blip r:embed="rId3"/>
          <a:stretch>
            <a:fillRect/>
          </a:stretch>
        </p:blipFill>
        <p:spPr>
          <a:xfrm>
            <a:off x="10642274" y="-405358"/>
            <a:ext cx="2593209" cy="2567146"/>
          </a:xfrm>
          <a:prstGeom prst="rect">
            <a:avLst/>
          </a:prstGeom>
        </p:spPr>
      </p:pic>
      <p:sp>
        <p:nvSpPr>
          <p:cNvPr id="16" name="Google Shape;126;p19">
            <a:extLst>
              <a:ext uri="{FF2B5EF4-FFF2-40B4-BE49-F238E27FC236}">
                <a16:creationId xmlns:a16="http://schemas.microsoft.com/office/drawing/2014/main" id="{42067EB3-9E9D-E34E-9142-4742D7346002}"/>
              </a:ext>
            </a:extLst>
          </p:cNvPr>
          <p:cNvSpPr>
            <a:spLocks noGrp="1"/>
          </p:cNvSpPr>
          <p:nvPr>
            <p:ph type="pic" idx="2"/>
          </p:nvPr>
        </p:nvSpPr>
        <p:spPr>
          <a:xfrm>
            <a:off x="-6097" y="0"/>
            <a:ext cx="6102097" cy="6858000"/>
          </a:xfrm>
          <a:prstGeom prst="rect">
            <a:avLst/>
          </a:prstGeom>
          <a:solidFill>
            <a:srgbClr val="BFBFBF"/>
          </a:solidFill>
          <a:ln>
            <a:noFill/>
          </a:ln>
        </p:spPr>
        <p:txBody>
          <a:bodyPr/>
          <a:lstStyle/>
          <a:p>
            <a:endParaRPr lang="en-US"/>
          </a:p>
        </p:txBody>
      </p:sp>
      <p:sp>
        <p:nvSpPr>
          <p:cNvPr id="17" name="Slide Number Placeholder 5">
            <a:extLst>
              <a:ext uri="{FF2B5EF4-FFF2-40B4-BE49-F238E27FC236}">
                <a16:creationId xmlns:a16="http://schemas.microsoft.com/office/drawing/2014/main" id="{E155DBE5-7031-984C-9822-E0A65542F622}"/>
              </a:ext>
            </a:extLst>
          </p:cNvPr>
          <p:cNvSpPr>
            <a:spLocks noGrp="1"/>
          </p:cNvSpPr>
          <p:nvPr>
            <p:ph type="sldNum" sz="quarter" idx="4"/>
          </p:nvPr>
        </p:nvSpPr>
        <p:spPr>
          <a:xfrm>
            <a:off x="10515600" y="5978838"/>
            <a:ext cx="667265" cy="409606"/>
          </a:xfrm>
          <a:prstGeom prst="rect">
            <a:avLst/>
          </a:prstGeom>
        </p:spPr>
        <p:txBody>
          <a:bodyPr/>
          <a:lstStyle>
            <a:lvl1pPr>
              <a:defRPr>
                <a:solidFill>
                  <a:srgbClr val="00A396"/>
                </a:solidFill>
              </a:defRPr>
            </a:lvl1pPr>
          </a:lstStyle>
          <a:p>
            <a:fld id="{A5BF25C9-69BD-584C-AB76-BC022F485755}" type="slidenum">
              <a:rPr lang="en-US" smtClean="0"/>
              <a:pPr/>
              <a:t>‹#›</a:t>
            </a:fld>
            <a:endParaRPr lang="en-US"/>
          </a:p>
        </p:txBody>
      </p:sp>
    </p:spTree>
    <p:extLst>
      <p:ext uri="{BB962C8B-B14F-4D97-AF65-F5344CB8AC3E}">
        <p14:creationId xmlns:p14="http://schemas.microsoft.com/office/powerpoint/2010/main" val="338011975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Half and Half with Left Photo 2">
    <p:spTree>
      <p:nvGrpSpPr>
        <p:cNvPr id="1" name=""/>
        <p:cNvGrpSpPr/>
        <p:nvPr/>
      </p:nvGrpSpPr>
      <p:grpSpPr>
        <a:xfrm>
          <a:off x="0" y="0"/>
          <a:ext cx="0" cy="0"/>
          <a:chOff x="0" y="0"/>
          <a:chExt cx="0" cy="0"/>
        </a:xfrm>
      </p:grpSpPr>
      <p:pic>
        <p:nvPicPr>
          <p:cNvPr id="3" name="Picture 2" descr="A blue and white striped background&#10;&#10;Description automatically generated">
            <a:extLst>
              <a:ext uri="{FF2B5EF4-FFF2-40B4-BE49-F238E27FC236}">
                <a16:creationId xmlns:a16="http://schemas.microsoft.com/office/drawing/2014/main" id="{8D787F4A-0B9E-704B-A02B-F3066DB26433}"/>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11" name="Content Placeholder 2">
            <a:extLst>
              <a:ext uri="{FF2B5EF4-FFF2-40B4-BE49-F238E27FC236}">
                <a16:creationId xmlns:a16="http://schemas.microsoft.com/office/drawing/2014/main" id="{00E9F03B-5E78-F345-AFEB-C80A6EC95EFD}"/>
              </a:ext>
            </a:extLst>
          </p:cNvPr>
          <p:cNvSpPr>
            <a:spLocks noGrp="1"/>
          </p:cNvSpPr>
          <p:nvPr>
            <p:ph idx="14" hasCustomPrompt="1"/>
          </p:nvPr>
        </p:nvSpPr>
        <p:spPr>
          <a:xfrm>
            <a:off x="6323441" y="2183139"/>
            <a:ext cx="4838700" cy="924682"/>
          </a:xfrm>
        </p:spPr>
        <p:txBody>
          <a:bodyPr>
            <a:normAutofit/>
          </a:bodyPr>
          <a:lstStyle>
            <a:lvl1pPr marL="0" marR="0" indent="0" algn="l" defTabSz="914400" rtl="0" eaLnBrk="1" fontAlgn="auto" latinLnBrk="0" hangingPunct="1">
              <a:lnSpc>
                <a:spcPct val="90000"/>
              </a:lnSpc>
              <a:spcBef>
                <a:spcPts val="1000"/>
              </a:spcBef>
              <a:spcAft>
                <a:spcPts val="0"/>
              </a:spcAft>
              <a:buClr>
                <a:srgbClr val="00A396"/>
              </a:buClr>
              <a:buSzTx/>
              <a:buFontTx/>
              <a:buNone/>
              <a:tabLst/>
              <a:defRPr sz="3100" b="1"/>
            </a:lvl1pPr>
          </a:lstStyle>
          <a:p>
            <a:pPr marL="0" marR="0" lvl="0" indent="0" algn="l" defTabSz="914400" rtl="0" eaLnBrk="1" fontAlgn="auto" latinLnBrk="0" hangingPunct="1">
              <a:lnSpc>
                <a:spcPct val="90000"/>
              </a:lnSpc>
              <a:spcBef>
                <a:spcPts val="1000"/>
              </a:spcBef>
              <a:spcAft>
                <a:spcPts val="0"/>
              </a:spcAft>
              <a:buClr>
                <a:srgbClr val="00A396"/>
              </a:buClr>
              <a:buSzTx/>
              <a:buFontTx/>
              <a:buNone/>
              <a:tabLst/>
              <a:defRPr/>
            </a:pPr>
            <a:r>
              <a:rPr lang="en-US" dirty="0"/>
              <a:t>DETAILS &amp; </a:t>
            </a:r>
            <a:br>
              <a:rPr lang="en-US" dirty="0"/>
            </a:br>
            <a:r>
              <a:rPr lang="en-US" dirty="0"/>
              <a:t>DETAILS…</a:t>
            </a:r>
          </a:p>
          <a:p>
            <a:endParaRPr lang="en-US" dirty="0"/>
          </a:p>
        </p:txBody>
      </p:sp>
      <p:sp>
        <p:nvSpPr>
          <p:cNvPr id="12" name="Content Placeholder 2">
            <a:extLst>
              <a:ext uri="{FF2B5EF4-FFF2-40B4-BE49-F238E27FC236}">
                <a16:creationId xmlns:a16="http://schemas.microsoft.com/office/drawing/2014/main" id="{7393EA21-0B1D-D24A-97F5-BEB738325419}"/>
              </a:ext>
            </a:extLst>
          </p:cNvPr>
          <p:cNvSpPr>
            <a:spLocks noGrp="1"/>
          </p:cNvSpPr>
          <p:nvPr>
            <p:ph idx="15" hasCustomPrompt="1"/>
          </p:nvPr>
        </p:nvSpPr>
        <p:spPr>
          <a:xfrm>
            <a:off x="6316910" y="1676400"/>
            <a:ext cx="4838700" cy="493225"/>
          </a:xfrm>
        </p:spPr>
        <p:txBody>
          <a:bodyPr/>
          <a:lstStyle>
            <a:lvl1pPr marL="0" indent="0">
              <a:buFontTx/>
              <a:buNone/>
              <a:defRPr>
                <a:solidFill>
                  <a:srgbClr val="00A396"/>
                </a:solidFill>
              </a:defRPr>
            </a:lvl1pPr>
          </a:lstStyle>
          <a:p>
            <a:pPr lvl="0"/>
            <a:r>
              <a:rPr lang="en-US" dirty="0"/>
              <a:t>SUBJECT</a:t>
            </a:r>
          </a:p>
        </p:txBody>
      </p:sp>
      <p:sp>
        <p:nvSpPr>
          <p:cNvPr id="13" name="Content Placeholder 2">
            <a:extLst>
              <a:ext uri="{FF2B5EF4-FFF2-40B4-BE49-F238E27FC236}">
                <a16:creationId xmlns:a16="http://schemas.microsoft.com/office/drawing/2014/main" id="{F7EF7F79-4C79-9B4C-83E5-FD910C14CAE5}"/>
              </a:ext>
            </a:extLst>
          </p:cNvPr>
          <p:cNvSpPr>
            <a:spLocks noGrp="1"/>
          </p:cNvSpPr>
          <p:nvPr>
            <p:ph idx="16" hasCustomPrompt="1"/>
          </p:nvPr>
        </p:nvSpPr>
        <p:spPr>
          <a:xfrm>
            <a:off x="6329972" y="3808095"/>
            <a:ext cx="4838700" cy="924682"/>
          </a:xfrm>
        </p:spPr>
        <p:txBody>
          <a:bodyPr>
            <a:normAutofit/>
          </a:bodyPr>
          <a:lstStyle>
            <a:lvl1pPr marL="0" marR="0" indent="0" algn="l" defTabSz="914400" rtl="0" eaLnBrk="1" fontAlgn="auto" latinLnBrk="0" hangingPunct="1">
              <a:lnSpc>
                <a:spcPct val="90000"/>
              </a:lnSpc>
              <a:spcBef>
                <a:spcPts val="1000"/>
              </a:spcBef>
              <a:spcAft>
                <a:spcPts val="0"/>
              </a:spcAft>
              <a:buClr>
                <a:srgbClr val="00A396"/>
              </a:buClr>
              <a:buSzTx/>
              <a:buFontTx/>
              <a:buNone/>
              <a:tabLst/>
              <a:defRPr sz="3100" b="1"/>
            </a:lvl1pPr>
          </a:lstStyle>
          <a:p>
            <a:pPr marL="0" marR="0" lvl="0" indent="0" algn="l" defTabSz="914400" rtl="0" eaLnBrk="1" fontAlgn="auto" latinLnBrk="0" hangingPunct="1">
              <a:lnSpc>
                <a:spcPct val="90000"/>
              </a:lnSpc>
              <a:spcBef>
                <a:spcPts val="1000"/>
              </a:spcBef>
              <a:spcAft>
                <a:spcPts val="0"/>
              </a:spcAft>
              <a:buClr>
                <a:srgbClr val="00A396"/>
              </a:buClr>
              <a:buSzTx/>
              <a:buFontTx/>
              <a:buNone/>
              <a:tabLst/>
              <a:defRPr/>
            </a:pPr>
            <a:r>
              <a:rPr lang="en-US" dirty="0"/>
              <a:t>DETAILS &amp;</a:t>
            </a:r>
            <a:br>
              <a:rPr lang="en-US" dirty="0"/>
            </a:br>
            <a:r>
              <a:rPr lang="en-US" dirty="0"/>
              <a:t>DETAILS…</a:t>
            </a:r>
          </a:p>
          <a:p>
            <a:endParaRPr lang="en-US" dirty="0"/>
          </a:p>
        </p:txBody>
      </p:sp>
      <p:sp>
        <p:nvSpPr>
          <p:cNvPr id="14" name="Content Placeholder 2">
            <a:extLst>
              <a:ext uri="{FF2B5EF4-FFF2-40B4-BE49-F238E27FC236}">
                <a16:creationId xmlns:a16="http://schemas.microsoft.com/office/drawing/2014/main" id="{19943B67-1A3D-3547-A87A-D68C95939110}"/>
              </a:ext>
            </a:extLst>
          </p:cNvPr>
          <p:cNvSpPr>
            <a:spLocks noGrp="1"/>
          </p:cNvSpPr>
          <p:nvPr>
            <p:ph idx="17" hasCustomPrompt="1"/>
          </p:nvPr>
        </p:nvSpPr>
        <p:spPr>
          <a:xfrm>
            <a:off x="6323441" y="3301356"/>
            <a:ext cx="4838700" cy="493225"/>
          </a:xfrm>
        </p:spPr>
        <p:txBody>
          <a:bodyPr/>
          <a:lstStyle>
            <a:lvl1pPr marL="0" indent="0">
              <a:buFontTx/>
              <a:buNone/>
              <a:defRPr>
                <a:solidFill>
                  <a:srgbClr val="00A396"/>
                </a:solidFill>
              </a:defRPr>
            </a:lvl1pPr>
          </a:lstStyle>
          <a:p>
            <a:pPr lvl="0"/>
            <a:r>
              <a:rPr lang="en-US" dirty="0"/>
              <a:t>SUBJECT</a:t>
            </a:r>
          </a:p>
        </p:txBody>
      </p:sp>
      <p:pic>
        <p:nvPicPr>
          <p:cNvPr id="15" name="Picture 14">
            <a:extLst>
              <a:ext uri="{FF2B5EF4-FFF2-40B4-BE49-F238E27FC236}">
                <a16:creationId xmlns:a16="http://schemas.microsoft.com/office/drawing/2014/main" id="{AE0ECE15-E8F4-3749-A9A2-0EC9D1062B69}"/>
              </a:ext>
            </a:extLst>
          </p:cNvPr>
          <p:cNvPicPr>
            <a:picLocks noChangeAspect="1"/>
          </p:cNvPicPr>
          <p:nvPr userDrawn="1"/>
        </p:nvPicPr>
        <p:blipFill>
          <a:blip r:embed="rId3"/>
          <a:stretch>
            <a:fillRect/>
          </a:stretch>
        </p:blipFill>
        <p:spPr>
          <a:xfrm>
            <a:off x="10642274" y="-405358"/>
            <a:ext cx="2593209" cy="2567146"/>
          </a:xfrm>
          <a:prstGeom prst="rect">
            <a:avLst/>
          </a:prstGeom>
        </p:spPr>
      </p:pic>
      <p:sp>
        <p:nvSpPr>
          <p:cNvPr id="8" name="Google Shape;126;p19">
            <a:extLst>
              <a:ext uri="{FF2B5EF4-FFF2-40B4-BE49-F238E27FC236}">
                <a16:creationId xmlns:a16="http://schemas.microsoft.com/office/drawing/2014/main" id="{EC8B4FAD-09BB-7645-B1AA-855F0A7B60ED}"/>
              </a:ext>
            </a:extLst>
          </p:cNvPr>
          <p:cNvSpPr>
            <a:spLocks noGrp="1"/>
          </p:cNvSpPr>
          <p:nvPr>
            <p:ph type="pic" idx="2"/>
          </p:nvPr>
        </p:nvSpPr>
        <p:spPr>
          <a:xfrm>
            <a:off x="-6097" y="0"/>
            <a:ext cx="6102097" cy="6858000"/>
          </a:xfrm>
          <a:prstGeom prst="rect">
            <a:avLst/>
          </a:prstGeom>
          <a:solidFill>
            <a:srgbClr val="BFBFBF"/>
          </a:solidFill>
          <a:ln>
            <a:noFill/>
          </a:ln>
        </p:spPr>
        <p:txBody>
          <a:bodyPr/>
          <a:lstStyle/>
          <a:p>
            <a:endParaRPr lang="en-US"/>
          </a:p>
        </p:txBody>
      </p:sp>
      <p:sp>
        <p:nvSpPr>
          <p:cNvPr id="9" name="Slide Number Placeholder 5">
            <a:extLst>
              <a:ext uri="{FF2B5EF4-FFF2-40B4-BE49-F238E27FC236}">
                <a16:creationId xmlns:a16="http://schemas.microsoft.com/office/drawing/2014/main" id="{B0CFA722-F27E-ED42-9626-BFA57FABAA8D}"/>
              </a:ext>
            </a:extLst>
          </p:cNvPr>
          <p:cNvSpPr>
            <a:spLocks noGrp="1"/>
          </p:cNvSpPr>
          <p:nvPr>
            <p:ph type="sldNum" sz="quarter" idx="4"/>
          </p:nvPr>
        </p:nvSpPr>
        <p:spPr>
          <a:xfrm>
            <a:off x="10515600" y="5978838"/>
            <a:ext cx="667265" cy="409606"/>
          </a:xfrm>
          <a:prstGeom prst="rect">
            <a:avLst/>
          </a:prstGeom>
        </p:spPr>
        <p:txBody>
          <a:bodyPr/>
          <a:lstStyle>
            <a:lvl1pPr>
              <a:defRPr>
                <a:solidFill>
                  <a:srgbClr val="00A396"/>
                </a:solidFill>
              </a:defRPr>
            </a:lvl1pPr>
          </a:lstStyle>
          <a:p>
            <a:fld id="{A5BF25C9-69BD-584C-AB76-BC022F485755}" type="slidenum">
              <a:rPr lang="en-US" smtClean="0"/>
              <a:pPr/>
              <a:t>‹#›</a:t>
            </a:fld>
            <a:endParaRPr lang="en-US"/>
          </a:p>
        </p:txBody>
      </p:sp>
    </p:spTree>
    <p:extLst>
      <p:ext uri="{BB962C8B-B14F-4D97-AF65-F5344CB8AC3E}">
        <p14:creationId xmlns:p14="http://schemas.microsoft.com/office/powerpoint/2010/main" val="106631003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_Half and Half with Right Photo 2">
    <p:spTree>
      <p:nvGrpSpPr>
        <p:cNvPr id="1" name=""/>
        <p:cNvGrpSpPr/>
        <p:nvPr/>
      </p:nvGrpSpPr>
      <p:grpSpPr>
        <a:xfrm>
          <a:off x="0" y="0"/>
          <a:ext cx="0" cy="0"/>
          <a:chOff x="0" y="0"/>
          <a:chExt cx="0" cy="0"/>
        </a:xfrm>
      </p:grpSpPr>
      <p:pic>
        <p:nvPicPr>
          <p:cNvPr id="4" name="Picture 3" descr="A black background with a black square&#10;&#10;Description automatically generated with medium confidence">
            <a:extLst>
              <a:ext uri="{FF2B5EF4-FFF2-40B4-BE49-F238E27FC236}">
                <a16:creationId xmlns:a16="http://schemas.microsoft.com/office/drawing/2014/main" id="{1338ECA2-A42C-8D48-845A-AD0A0B051BB5}"/>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8" name="Google Shape;126;p19">
            <a:extLst>
              <a:ext uri="{FF2B5EF4-FFF2-40B4-BE49-F238E27FC236}">
                <a16:creationId xmlns:a16="http://schemas.microsoft.com/office/drawing/2014/main" id="{EC8B4FAD-09BB-7645-B1AA-855F0A7B60ED}"/>
              </a:ext>
            </a:extLst>
          </p:cNvPr>
          <p:cNvSpPr>
            <a:spLocks noGrp="1"/>
          </p:cNvSpPr>
          <p:nvPr>
            <p:ph type="pic" idx="2"/>
          </p:nvPr>
        </p:nvSpPr>
        <p:spPr>
          <a:xfrm>
            <a:off x="6109064" y="0"/>
            <a:ext cx="6102097" cy="6858000"/>
          </a:xfrm>
          <a:prstGeom prst="rect">
            <a:avLst/>
          </a:prstGeom>
          <a:solidFill>
            <a:srgbClr val="BFBFBF"/>
          </a:solidFill>
          <a:ln>
            <a:noFill/>
          </a:ln>
        </p:spPr>
        <p:txBody>
          <a:bodyPr/>
          <a:lstStyle/>
          <a:p>
            <a:endParaRPr lang="en-US"/>
          </a:p>
        </p:txBody>
      </p:sp>
      <p:sp>
        <p:nvSpPr>
          <p:cNvPr id="11" name="Content Placeholder 2">
            <a:extLst>
              <a:ext uri="{FF2B5EF4-FFF2-40B4-BE49-F238E27FC236}">
                <a16:creationId xmlns:a16="http://schemas.microsoft.com/office/drawing/2014/main" id="{00E9F03B-5E78-F345-AFEB-C80A6EC95EFD}"/>
              </a:ext>
            </a:extLst>
          </p:cNvPr>
          <p:cNvSpPr>
            <a:spLocks noGrp="1"/>
          </p:cNvSpPr>
          <p:nvPr>
            <p:ph idx="14" hasCustomPrompt="1"/>
          </p:nvPr>
        </p:nvSpPr>
        <p:spPr>
          <a:xfrm>
            <a:off x="1250769" y="2183139"/>
            <a:ext cx="4838700" cy="924682"/>
          </a:xfrm>
        </p:spPr>
        <p:txBody>
          <a:bodyPr>
            <a:normAutofit/>
          </a:bodyPr>
          <a:lstStyle>
            <a:lvl1pPr marL="0" marR="0" indent="0" algn="l" defTabSz="914400" rtl="0" eaLnBrk="1" fontAlgn="auto" latinLnBrk="0" hangingPunct="1">
              <a:lnSpc>
                <a:spcPct val="90000"/>
              </a:lnSpc>
              <a:spcBef>
                <a:spcPts val="1000"/>
              </a:spcBef>
              <a:spcAft>
                <a:spcPts val="0"/>
              </a:spcAft>
              <a:buClr>
                <a:srgbClr val="00A396"/>
              </a:buClr>
              <a:buSzTx/>
              <a:buFontTx/>
              <a:buNone/>
              <a:tabLst/>
              <a:defRPr sz="3100" b="1"/>
            </a:lvl1pPr>
          </a:lstStyle>
          <a:p>
            <a:pPr marL="0" marR="0" lvl="0" indent="0" algn="l" defTabSz="914400" rtl="0" eaLnBrk="1" fontAlgn="auto" latinLnBrk="0" hangingPunct="1">
              <a:lnSpc>
                <a:spcPct val="90000"/>
              </a:lnSpc>
              <a:spcBef>
                <a:spcPts val="1000"/>
              </a:spcBef>
              <a:spcAft>
                <a:spcPts val="0"/>
              </a:spcAft>
              <a:buClr>
                <a:srgbClr val="00A396"/>
              </a:buClr>
              <a:buSzTx/>
              <a:buFontTx/>
              <a:buNone/>
              <a:tabLst/>
              <a:defRPr/>
            </a:pPr>
            <a:r>
              <a:rPr lang="en-US" dirty="0"/>
              <a:t>DETAILS &amp; </a:t>
            </a:r>
            <a:br>
              <a:rPr lang="en-US" dirty="0"/>
            </a:br>
            <a:r>
              <a:rPr lang="en-US" dirty="0"/>
              <a:t>DETAILS…</a:t>
            </a:r>
          </a:p>
          <a:p>
            <a:endParaRPr lang="en-US" dirty="0"/>
          </a:p>
        </p:txBody>
      </p:sp>
      <p:sp>
        <p:nvSpPr>
          <p:cNvPr id="12" name="Content Placeholder 2">
            <a:extLst>
              <a:ext uri="{FF2B5EF4-FFF2-40B4-BE49-F238E27FC236}">
                <a16:creationId xmlns:a16="http://schemas.microsoft.com/office/drawing/2014/main" id="{7393EA21-0B1D-D24A-97F5-BEB738325419}"/>
              </a:ext>
            </a:extLst>
          </p:cNvPr>
          <p:cNvSpPr>
            <a:spLocks noGrp="1"/>
          </p:cNvSpPr>
          <p:nvPr>
            <p:ph idx="15" hasCustomPrompt="1"/>
          </p:nvPr>
        </p:nvSpPr>
        <p:spPr>
          <a:xfrm>
            <a:off x="1244238" y="1676400"/>
            <a:ext cx="4838700" cy="493225"/>
          </a:xfrm>
        </p:spPr>
        <p:txBody>
          <a:bodyPr/>
          <a:lstStyle>
            <a:lvl1pPr marL="0" indent="0">
              <a:buFontTx/>
              <a:buNone/>
              <a:defRPr>
                <a:solidFill>
                  <a:srgbClr val="00A396"/>
                </a:solidFill>
              </a:defRPr>
            </a:lvl1pPr>
          </a:lstStyle>
          <a:p>
            <a:pPr lvl="0"/>
            <a:r>
              <a:rPr lang="en-US" dirty="0"/>
              <a:t>SUBJECT</a:t>
            </a:r>
          </a:p>
        </p:txBody>
      </p:sp>
      <p:sp>
        <p:nvSpPr>
          <p:cNvPr id="13" name="Content Placeholder 2">
            <a:extLst>
              <a:ext uri="{FF2B5EF4-FFF2-40B4-BE49-F238E27FC236}">
                <a16:creationId xmlns:a16="http://schemas.microsoft.com/office/drawing/2014/main" id="{F7EF7F79-4C79-9B4C-83E5-FD910C14CAE5}"/>
              </a:ext>
            </a:extLst>
          </p:cNvPr>
          <p:cNvSpPr>
            <a:spLocks noGrp="1"/>
          </p:cNvSpPr>
          <p:nvPr>
            <p:ph idx="16" hasCustomPrompt="1"/>
          </p:nvPr>
        </p:nvSpPr>
        <p:spPr>
          <a:xfrm>
            <a:off x="1257300" y="3808095"/>
            <a:ext cx="4838700" cy="924682"/>
          </a:xfrm>
        </p:spPr>
        <p:txBody>
          <a:bodyPr>
            <a:normAutofit/>
          </a:bodyPr>
          <a:lstStyle>
            <a:lvl1pPr marL="0" marR="0" indent="0" algn="l" defTabSz="914400" rtl="0" eaLnBrk="1" fontAlgn="auto" latinLnBrk="0" hangingPunct="1">
              <a:lnSpc>
                <a:spcPct val="90000"/>
              </a:lnSpc>
              <a:spcBef>
                <a:spcPts val="1000"/>
              </a:spcBef>
              <a:spcAft>
                <a:spcPts val="0"/>
              </a:spcAft>
              <a:buClr>
                <a:srgbClr val="00A396"/>
              </a:buClr>
              <a:buSzTx/>
              <a:buFontTx/>
              <a:buNone/>
              <a:tabLst/>
              <a:defRPr sz="3100" b="1"/>
            </a:lvl1pPr>
          </a:lstStyle>
          <a:p>
            <a:pPr marL="0" marR="0" lvl="0" indent="0" algn="l" defTabSz="914400" rtl="0" eaLnBrk="1" fontAlgn="auto" latinLnBrk="0" hangingPunct="1">
              <a:lnSpc>
                <a:spcPct val="90000"/>
              </a:lnSpc>
              <a:spcBef>
                <a:spcPts val="1000"/>
              </a:spcBef>
              <a:spcAft>
                <a:spcPts val="0"/>
              </a:spcAft>
              <a:buClr>
                <a:srgbClr val="00A396"/>
              </a:buClr>
              <a:buSzTx/>
              <a:buFontTx/>
              <a:buNone/>
              <a:tabLst/>
              <a:defRPr/>
            </a:pPr>
            <a:r>
              <a:rPr lang="en-US" dirty="0"/>
              <a:t>DETAILS &amp;</a:t>
            </a:r>
            <a:br>
              <a:rPr lang="en-US" dirty="0"/>
            </a:br>
            <a:r>
              <a:rPr lang="en-US" dirty="0"/>
              <a:t>DETAILS…</a:t>
            </a:r>
          </a:p>
          <a:p>
            <a:endParaRPr lang="en-US" dirty="0"/>
          </a:p>
        </p:txBody>
      </p:sp>
      <p:sp>
        <p:nvSpPr>
          <p:cNvPr id="14" name="Content Placeholder 2">
            <a:extLst>
              <a:ext uri="{FF2B5EF4-FFF2-40B4-BE49-F238E27FC236}">
                <a16:creationId xmlns:a16="http://schemas.microsoft.com/office/drawing/2014/main" id="{19943B67-1A3D-3547-A87A-D68C95939110}"/>
              </a:ext>
            </a:extLst>
          </p:cNvPr>
          <p:cNvSpPr>
            <a:spLocks noGrp="1"/>
          </p:cNvSpPr>
          <p:nvPr>
            <p:ph idx="17" hasCustomPrompt="1"/>
          </p:nvPr>
        </p:nvSpPr>
        <p:spPr>
          <a:xfrm>
            <a:off x="1250769" y="3301356"/>
            <a:ext cx="4838700" cy="493225"/>
          </a:xfrm>
        </p:spPr>
        <p:txBody>
          <a:bodyPr/>
          <a:lstStyle>
            <a:lvl1pPr marL="0" indent="0">
              <a:buFontTx/>
              <a:buNone/>
              <a:defRPr>
                <a:solidFill>
                  <a:srgbClr val="00A396"/>
                </a:solidFill>
              </a:defRPr>
            </a:lvl1pPr>
          </a:lstStyle>
          <a:p>
            <a:pPr lvl="0"/>
            <a:r>
              <a:rPr lang="en-US" dirty="0"/>
              <a:t>SUBJECT</a:t>
            </a:r>
          </a:p>
        </p:txBody>
      </p:sp>
      <p:pic>
        <p:nvPicPr>
          <p:cNvPr id="15" name="Picture 14">
            <a:extLst>
              <a:ext uri="{FF2B5EF4-FFF2-40B4-BE49-F238E27FC236}">
                <a16:creationId xmlns:a16="http://schemas.microsoft.com/office/drawing/2014/main" id="{AE0ECE15-E8F4-3749-A9A2-0EC9D1062B69}"/>
              </a:ext>
            </a:extLst>
          </p:cNvPr>
          <p:cNvPicPr>
            <a:picLocks noChangeAspect="1"/>
          </p:cNvPicPr>
          <p:nvPr userDrawn="1"/>
        </p:nvPicPr>
        <p:blipFill>
          <a:blip r:embed="rId3"/>
          <a:stretch>
            <a:fillRect/>
          </a:stretch>
        </p:blipFill>
        <p:spPr>
          <a:xfrm>
            <a:off x="10642274" y="-405358"/>
            <a:ext cx="2593209" cy="2567146"/>
          </a:xfrm>
          <a:prstGeom prst="rect">
            <a:avLst/>
          </a:prstGeom>
        </p:spPr>
      </p:pic>
      <p:sp>
        <p:nvSpPr>
          <p:cNvPr id="9" name="Slide Number Placeholder 5">
            <a:extLst>
              <a:ext uri="{FF2B5EF4-FFF2-40B4-BE49-F238E27FC236}">
                <a16:creationId xmlns:a16="http://schemas.microsoft.com/office/drawing/2014/main" id="{B0CFA722-F27E-ED42-9626-BFA57FABAA8D}"/>
              </a:ext>
            </a:extLst>
          </p:cNvPr>
          <p:cNvSpPr>
            <a:spLocks noGrp="1"/>
          </p:cNvSpPr>
          <p:nvPr>
            <p:ph type="sldNum" sz="quarter" idx="4"/>
          </p:nvPr>
        </p:nvSpPr>
        <p:spPr>
          <a:xfrm>
            <a:off x="10515600" y="5978838"/>
            <a:ext cx="667265" cy="409606"/>
          </a:xfrm>
          <a:prstGeom prst="rect">
            <a:avLst/>
          </a:prstGeom>
        </p:spPr>
        <p:txBody>
          <a:bodyPr/>
          <a:lstStyle>
            <a:lvl1pPr>
              <a:defRPr>
                <a:solidFill>
                  <a:srgbClr val="00A396"/>
                </a:solidFill>
              </a:defRPr>
            </a:lvl1pPr>
          </a:lstStyle>
          <a:p>
            <a:fld id="{A5BF25C9-69BD-584C-AB76-BC022F485755}" type="slidenum">
              <a:rPr lang="en-US" smtClean="0"/>
              <a:pPr/>
              <a:t>‹#›</a:t>
            </a:fld>
            <a:endParaRPr lang="en-US"/>
          </a:p>
        </p:txBody>
      </p:sp>
      <p:pic>
        <p:nvPicPr>
          <p:cNvPr id="6" name="Picture 5" descr="A black background with a blue and white striped object&#10;&#10;Description automatically generated">
            <a:extLst>
              <a:ext uri="{FF2B5EF4-FFF2-40B4-BE49-F238E27FC236}">
                <a16:creationId xmlns:a16="http://schemas.microsoft.com/office/drawing/2014/main" id="{F612D57F-1E23-F54C-9D81-F57C98FB9E2B}"/>
              </a:ext>
            </a:extLst>
          </p:cNvPr>
          <p:cNvPicPr>
            <a:picLocks noChangeAspect="1"/>
          </p:cNvPicPr>
          <p:nvPr userDrawn="1"/>
        </p:nvPicPr>
        <p:blipFill>
          <a:blip r:embed="rId4"/>
          <a:stretch>
            <a:fillRect/>
          </a:stretch>
        </p:blipFill>
        <p:spPr>
          <a:xfrm>
            <a:off x="9843045" y="0"/>
            <a:ext cx="2368550" cy="6858000"/>
          </a:xfrm>
          <a:prstGeom prst="rect">
            <a:avLst/>
          </a:prstGeom>
        </p:spPr>
      </p:pic>
    </p:spTree>
    <p:extLst>
      <p:ext uri="{BB962C8B-B14F-4D97-AF65-F5344CB8AC3E}">
        <p14:creationId xmlns:p14="http://schemas.microsoft.com/office/powerpoint/2010/main" val="142594248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Obj" preserve="1">
  <p:cSld name="Comparison Bullet Lis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46BF35-479D-2143-B8E2-844F1ACD5EB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1563492-B435-A441-985A-25EF4CA4FEA1}"/>
              </a:ext>
            </a:extLst>
          </p:cNvPr>
          <p:cNvSpPr>
            <a:spLocks noGrp="1"/>
          </p:cNvSpPr>
          <p:nvPr>
            <p:ph sz="half" idx="1"/>
          </p:nvPr>
        </p:nvSpPr>
        <p:spPr>
          <a:xfrm>
            <a:off x="1690141" y="2370137"/>
            <a:ext cx="4405859" cy="4351338"/>
          </a:xfrm>
        </p:spPr>
        <p:txBody>
          <a:bodyPr/>
          <a:lstStyle>
            <a:lvl1pPr>
              <a:buClr>
                <a:srgbClr val="00A396"/>
              </a:buClr>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F93BDD63-C20F-3B4C-831D-5E9A74CEDE95}"/>
              </a:ext>
            </a:extLst>
          </p:cNvPr>
          <p:cNvSpPr>
            <a:spLocks noGrp="1"/>
          </p:cNvSpPr>
          <p:nvPr>
            <p:ph sz="half" idx="2"/>
          </p:nvPr>
        </p:nvSpPr>
        <p:spPr>
          <a:xfrm>
            <a:off x="6134100" y="2370137"/>
            <a:ext cx="5181600" cy="4351338"/>
          </a:xfrm>
        </p:spPr>
        <p:txBody>
          <a:bodyPr/>
          <a:lstStyle>
            <a:lvl1pPr>
              <a:buClr>
                <a:srgbClr val="00A396"/>
              </a:buClr>
              <a:defRPr/>
            </a:lvl1pPr>
            <a:lvl2pPr>
              <a:buClr>
                <a:srgbClr val="00A396"/>
              </a:buClr>
              <a:defRPr/>
            </a:lvl2pPr>
            <a:lvl3pPr>
              <a:buClr>
                <a:srgbClr val="00A396"/>
              </a:buClr>
              <a:defRPr/>
            </a:lvl3pPr>
            <a:lvl4pPr>
              <a:buClr>
                <a:srgbClr val="00A396"/>
              </a:buClr>
              <a:defRPr/>
            </a:lvl4pPr>
            <a:lvl5pPr>
              <a:buClr>
                <a:srgbClr val="00A396"/>
              </a:buCl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Slide Number Placeholder 5">
            <a:extLst>
              <a:ext uri="{FF2B5EF4-FFF2-40B4-BE49-F238E27FC236}">
                <a16:creationId xmlns:a16="http://schemas.microsoft.com/office/drawing/2014/main" id="{F0A9AF39-3F7D-7447-918B-74FBE8F51B3D}"/>
              </a:ext>
            </a:extLst>
          </p:cNvPr>
          <p:cNvSpPr>
            <a:spLocks noGrp="1"/>
          </p:cNvSpPr>
          <p:nvPr>
            <p:ph type="sldNum" sz="quarter" idx="4"/>
          </p:nvPr>
        </p:nvSpPr>
        <p:spPr>
          <a:xfrm>
            <a:off x="10515600" y="5978838"/>
            <a:ext cx="667265" cy="409606"/>
          </a:xfrm>
          <a:prstGeom prst="rect">
            <a:avLst/>
          </a:prstGeom>
        </p:spPr>
        <p:txBody>
          <a:bodyPr/>
          <a:lstStyle>
            <a:lvl1pPr>
              <a:defRPr>
                <a:solidFill>
                  <a:srgbClr val="00A396"/>
                </a:solidFill>
              </a:defRPr>
            </a:lvl1pPr>
          </a:lstStyle>
          <a:p>
            <a:fld id="{A5BF25C9-69BD-584C-AB76-BC022F485755}" type="slidenum">
              <a:rPr lang="en-US" smtClean="0"/>
              <a:pPr/>
              <a:t>‹#›</a:t>
            </a:fld>
            <a:endParaRPr lang="en-US"/>
          </a:p>
        </p:txBody>
      </p:sp>
    </p:spTree>
    <p:extLst>
      <p:ext uri="{BB962C8B-B14F-4D97-AF65-F5344CB8AC3E}">
        <p14:creationId xmlns:p14="http://schemas.microsoft.com/office/powerpoint/2010/main" val="214970136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TxTwoObj" preserve="1">
  <p:cSld name="Comparison Bullet List with Topic ">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36A7623E-82A3-EC4C-BEE2-9B64F364354A}"/>
              </a:ext>
            </a:extLst>
          </p:cNvPr>
          <p:cNvPicPr>
            <a:picLocks noChangeAspect="1"/>
          </p:cNvPicPr>
          <p:nvPr userDrawn="1"/>
        </p:nvPicPr>
        <p:blipFill>
          <a:blip r:embed="rId2"/>
          <a:stretch>
            <a:fillRect/>
          </a:stretch>
        </p:blipFill>
        <p:spPr>
          <a:xfrm>
            <a:off x="1493519" y="922978"/>
            <a:ext cx="7142068" cy="1515424"/>
          </a:xfrm>
          <a:prstGeom prst="rect">
            <a:avLst/>
          </a:prstGeom>
        </p:spPr>
      </p:pic>
      <p:sp>
        <p:nvSpPr>
          <p:cNvPr id="2" name="Title 1">
            <a:extLst>
              <a:ext uri="{FF2B5EF4-FFF2-40B4-BE49-F238E27FC236}">
                <a16:creationId xmlns:a16="http://schemas.microsoft.com/office/drawing/2014/main" id="{762AF09A-970E-E144-AA6D-AEA52058B7A5}"/>
              </a:ext>
            </a:extLst>
          </p:cNvPr>
          <p:cNvSpPr>
            <a:spLocks noGrp="1"/>
          </p:cNvSpPr>
          <p:nvPr>
            <p:ph type="title" hasCustomPrompt="1"/>
          </p:nvPr>
        </p:nvSpPr>
        <p:spPr>
          <a:xfrm>
            <a:off x="1676399" y="1550194"/>
            <a:ext cx="8839202" cy="888208"/>
          </a:xfrm>
        </p:spPr>
        <p:txBody>
          <a:bodyPr/>
          <a:lstStyle>
            <a:lvl1pPr>
              <a:defRPr>
                <a:solidFill>
                  <a:srgbClr val="4D4D4D"/>
                </a:solidFill>
              </a:defRPr>
            </a:lvl1pPr>
          </a:lstStyle>
          <a:p>
            <a:r>
              <a:rPr lang="en-US" dirty="0"/>
              <a:t>COMPARISON</a:t>
            </a:r>
          </a:p>
        </p:txBody>
      </p:sp>
      <p:sp>
        <p:nvSpPr>
          <p:cNvPr id="3" name="Text Placeholder 2">
            <a:extLst>
              <a:ext uri="{FF2B5EF4-FFF2-40B4-BE49-F238E27FC236}">
                <a16:creationId xmlns:a16="http://schemas.microsoft.com/office/drawing/2014/main" id="{91AC1227-5483-1F4F-9097-BC19874E8B9E}"/>
              </a:ext>
            </a:extLst>
          </p:cNvPr>
          <p:cNvSpPr>
            <a:spLocks noGrp="1"/>
          </p:cNvSpPr>
          <p:nvPr>
            <p:ph type="body" idx="1" hasCustomPrompt="1"/>
          </p:nvPr>
        </p:nvSpPr>
        <p:spPr>
          <a:xfrm>
            <a:off x="1786128" y="2605088"/>
            <a:ext cx="4126992" cy="657225"/>
          </a:xfrm>
          <a:noFill/>
        </p:spPr>
        <p:txBody>
          <a:bodyPr anchor="t">
            <a:normAutofit/>
          </a:bodyPr>
          <a:lstStyle>
            <a:lvl1pPr marL="0" indent="0">
              <a:buNone/>
              <a:defRPr sz="2700" b="0">
                <a:solidFill>
                  <a:srgbClr val="4D4D4D"/>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TOPIC</a:t>
            </a:r>
          </a:p>
        </p:txBody>
      </p:sp>
      <p:sp>
        <p:nvSpPr>
          <p:cNvPr id="4" name="Content Placeholder 3">
            <a:extLst>
              <a:ext uri="{FF2B5EF4-FFF2-40B4-BE49-F238E27FC236}">
                <a16:creationId xmlns:a16="http://schemas.microsoft.com/office/drawing/2014/main" id="{637D63D6-1CB2-9548-B99C-66E2C5462189}"/>
              </a:ext>
            </a:extLst>
          </p:cNvPr>
          <p:cNvSpPr>
            <a:spLocks noGrp="1"/>
          </p:cNvSpPr>
          <p:nvPr>
            <p:ph sz="half" idx="2"/>
          </p:nvPr>
        </p:nvSpPr>
        <p:spPr>
          <a:xfrm>
            <a:off x="1786129" y="3294888"/>
            <a:ext cx="4126992" cy="2374106"/>
          </a:xfrm>
        </p:spPr>
        <p:txBody>
          <a:bodyPr/>
          <a:lstStyle>
            <a:lvl1pPr>
              <a:buClr>
                <a:srgbClr val="00A396"/>
              </a:buClr>
              <a:defRPr>
                <a:solidFill>
                  <a:srgbClr val="4D4D4D"/>
                </a:solidFill>
              </a:defRPr>
            </a:lvl1pPr>
            <a:lvl2pPr>
              <a:buClr>
                <a:srgbClr val="00A396"/>
              </a:buClr>
              <a:defRPr>
                <a:solidFill>
                  <a:srgbClr val="4D4D4D"/>
                </a:solidFill>
              </a:defRPr>
            </a:lvl2pPr>
            <a:lvl3pPr>
              <a:buClr>
                <a:srgbClr val="00A396"/>
              </a:buClr>
              <a:defRPr>
                <a:solidFill>
                  <a:srgbClr val="4D4D4D"/>
                </a:solidFill>
              </a:defRPr>
            </a:lvl3pPr>
            <a:lvl4pPr>
              <a:buClr>
                <a:srgbClr val="00A396"/>
              </a:buClr>
              <a:defRPr>
                <a:solidFill>
                  <a:srgbClr val="4D4D4D"/>
                </a:solidFill>
              </a:defRPr>
            </a:lvl4pPr>
            <a:lvl5pPr>
              <a:buClr>
                <a:srgbClr val="00A396"/>
              </a:buClr>
              <a:defRPr>
                <a:solidFill>
                  <a:srgbClr val="4D4D4D"/>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C3280196-64D3-D047-A9C9-91B69078773F}"/>
              </a:ext>
            </a:extLst>
          </p:cNvPr>
          <p:cNvSpPr>
            <a:spLocks noGrp="1"/>
          </p:cNvSpPr>
          <p:nvPr>
            <p:ph type="body" sz="quarter" idx="3" hasCustomPrompt="1"/>
          </p:nvPr>
        </p:nvSpPr>
        <p:spPr>
          <a:xfrm>
            <a:off x="6172200" y="2605088"/>
            <a:ext cx="4343400" cy="657225"/>
          </a:xfrm>
          <a:noFill/>
        </p:spPr>
        <p:txBody>
          <a:bodyPr anchor="t">
            <a:normAutofit/>
          </a:bodyPr>
          <a:lstStyle>
            <a:lvl1pPr marL="0" indent="0">
              <a:buNone/>
              <a:defRPr sz="2700" b="0">
                <a:solidFill>
                  <a:srgbClr val="4D4D4D"/>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TOPIC</a:t>
            </a:r>
          </a:p>
        </p:txBody>
      </p:sp>
      <p:sp>
        <p:nvSpPr>
          <p:cNvPr id="6" name="Content Placeholder 5">
            <a:extLst>
              <a:ext uri="{FF2B5EF4-FFF2-40B4-BE49-F238E27FC236}">
                <a16:creationId xmlns:a16="http://schemas.microsoft.com/office/drawing/2014/main" id="{DF288B4B-C152-674A-832D-48064B4C66F7}"/>
              </a:ext>
            </a:extLst>
          </p:cNvPr>
          <p:cNvSpPr>
            <a:spLocks noGrp="1"/>
          </p:cNvSpPr>
          <p:nvPr>
            <p:ph sz="quarter" idx="4"/>
          </p:nvPr>
        </p:nvSpPr>
        <p:spPr>
          <a:xfrm>
            <a:off x="6172200" y="3294888"/>
            <a:ext cx="4343400" cy="2374106"/>
          </a:xfrm>
        </p:spPr>
        <p:txBody>
          <a:bodyPr/>
          <a:lstStyle>
            <a:lvl1pPr>
              <a:buClr>
                <a:srgbClr val="00A396"/>
              </a:buClr>
              <a:defRPr>
                <a:solidFill>
                  <a:srgbClr val="4D4D4D"/>
                </a:solidFill>
              </a:defRPr>
            </a:lvl1pPr>
            <a:lvl2pPr>
              <a:buClr>
                <a:srgbClr val="00A396"/>
              </a:buClr>
              <a:defRPr>
                <a:solidFill>
                  <a:srgbClr val="4D4D4D"/>
                </a:solidFill>
              </a:defRPr>
            </a:lvl2pPr>
            <a:lvl3pPr>
              <a:buClr>
                <a:srgbClr val="00A396"/>
              </a:buClr>
              <a:defRPr>
                <a:solidFill>
                  <a:srgbClr val="4D4D4D"/>
                </a:solidFill>
              </a:defRPr>
            </a:lvl3pPr>
            <a:lvl4pPr>
              <a:buClr>
                <a:srgbClr val="00A396"/>
              </a:buClr>
              <a:defRPr>
                <a:solidFill>
                  <a:srgbClr val="4D4D4D"/>
                </a:solidFill>
              </a:defRPr>
            </a:lvl4pPr>
            <a:lvl5pPr>
              <a:buClr>
                <a:srgbClr val="00A396"/>
              </a:buClr>
              <a:defRPr>
                <a:solidFill>
                  <a:srgbClr val="4D4D4D"/>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12" name="Straight Connector 11">
            <a:extLst>
              <a:ext uri="{FF2B5EF4-FFF2-40B4-BE49-F238E27FC236}">
                <a16:creationId xmlns:a16="http://schemas.microsoft.com/office/drawing/2014/main" id="{FC107130-1F17-674C-97FC-7306141B4842}"/>
              </a:ext>
            </a:extLst>
          </p:cNvPr>
          <p:cNvCxnSpPr/>
          <p:nvPr userDrawn="1"/>
        </p:nvCxnSpPr>
        <p:spPr>
          <a:xfrm>
            <a:off x="1786128" y="3084576"/>
            <a:ext cx="3651504"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8B717C12-4493-C04F-8790-1803D724541E}"/>
              </a:ext>
            </a:extLst>
          </p:cNvPr>
          <p:cNvCxnSpPr/>
          <p:nvPr userDrawn="1"/>
        </p:nvCxnSpPr>
        <p:spPr>
          <a:xfrm>
            <a:off x="6096000" y="3084576"/>
            <a:ext cx="3651504"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4" name="Slide Number Placeholder 5">
            <a:extLst>
              <a:ext uri="{FF2B5EF4-FFF2-40B4-BE49-F238E27FC236}">
                <a16:creationId xmlns:a16="http://schemas.microsoft.com/office/drawing/2014/main" id="{0A8AA0E1-9F2F-BF41-A6BC-2DA32236D414}"/>
              </a:ext>
            </a:extLst>
          </p:cNvPr>
          <p:cNvSpPr>
            <a:spLocks noGrp="1"/>
          </p:cNvSpPr>
          <p:nvPr>
            <p:ph type="sldNum" sz="quarter" idx="10"/>
          </p:nvPr>
        </p:nvSpPr>
        <p:spPr>
          <a:xfrm>
            <a:off x="10515600" y="5978838"/>
            <a:ext cx="667265" cy="409606"/>
          </a:xfrm>
          <a:prstGeom prst="rect">
            <a:avLst/>
          </a:prstGeom>
        </p:spPr>
        <p:txBody>
          <a:bodyPr/>
          <a:lstStyle>
            <a:lvl1pPr>
              <a:defRPr>
                <a:solidFill>
                  <a:srgbClr val="00A396"/>
                </a:solidFill>
              </a:defRPr>
            </a:lvl1pPr>
          </a:lstStyle>
          <a:p>
            <a:fld id="{A5BF25C9-69BD-584C-AB76-BC022F485755}" type="slidenum">
              <a:rPr lang="en-US" smtClean="0"/>
              <a:pPr/>
              <a:t>‹#›</a:t>
            </a:fld>
            <a:endParaRPr lang="en-US"/>
          </a:p>
        </p:txBody>
      </p:sp>
    </p:spTree>
    <p:extLst>
      <p:ext uri="{BB962C8B-B14F-4D97-AF65-F5344CB8AC3E}">
        <p14:creationId xmlns:p14="http://schemas.microsoft.com/office/powerpoint/2010/main" val="103751732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Bullet List with Topic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2AF09A-970E-E144-AA6D-AEA52058B7A5}"/>
              </a:ext>
            </a:extLst>
          </p:cNvPr>
          <p:cNvSpPr>
            <a:spLocks noGrp="1"/>
          </p:cNvSpPr>
          <p:nvPr>
            <p:ph type="title" hasCustomPrompt="1"/>
          </p:nvPr>
        </p:nvSpPr>
        <p:spPr>
          <a:xfrm>
            <a:off x="1676399" y="1550194"/>
            <a:ext cx="8839202" cy="888208"/>
          </a:xfrm>
        </p:spPr>
        <p:txBody>
          <a:bodyPr/>
          <a:lstStyle>
            <a:lvl1pPr>
              <a:defRPr>
                <a:solidFill>
                  <a:srgbClr val="4D4D4D"/>
                </a:solidFill>
              </a:defRPr>
            </a:lvl1pPr>
          </a:lstStyle>
          <a:p>
            <a:r>
              <a:rPr lang="en-US" dirty="0"/>
              <a:t>COMPARISON</a:t>
            </a:r>
          </a:p>
        </p:txBody>
      </p:sp>
      <p:sp>
        <p:nvSpPr>
          <p:cNvPr id="3" name="Text Placeholder 2">
            <a:extLst>
              <a:ext uri="{FF2B5EF4-FFF2-40B4-BE49-F238E27FC236}">
                <a16:creationId xmlns:a16="http://schemas.microsoft.com/office/drawing/2014/main" id="{91AC1227-5483-1F4F-9097-BC19874E8B9E}"/>
              </a:ext>
            </a:extLst>
          </p:cNvPr>
          <p:cNvSpPr>
            <a:spLocks noGrp="1"/>
          </p:cNvSpPr>
          <p:nvPr>
            <p:ph type="body" idx="1" hasCustomPrompt="1"/>
          </p:nvPr>
        </p:nvSpPr>
        <p:spPr>
          <a:xfrm>
            <a:off x="1786128" y="2605088"/>
            <a:ext cx="4126992" cy="657225"/>
          </a:xfrm>
          <a:noFill/>
        </p:spPr>
        <p:txBody>
          <a:bodyPr anchor="t">
            <a:normAutofit/>
          </a:bodyPr>
          <a:lstStyle>
            <a:lvl1pPr marL="0" indent="0">
              <a:buNone/>
              <a:defRPr sz="2700" b="0">
                <a:solidFill>
                  <a:srgbClr val="4D4D4D"/>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TOPIC</a:t>
            </a:r>
          </a:p>
        </p:txBody>
      </p:sp>
      <p:sp>
        <p:nvSpPr>
          <p:cNvPr id="4" name="Content Placeholder 3">
            <a:extLst>
              <a:ext uri="{FF2B5EF4-FFF2-40B4-BE49-F238E27FC236}">
                <a16:creationId xmlns:a16="http://schemas.microsoft.com/office/drawing/2014/main" id="{637D63D6-1CB2-9548-B99C-66E2C5462189}"/>
              </a:ext>
            </a:extLst>
          </p:cNvPr>
          <p:cNvSpPr>
            <a:spLocks noGrp="1"/>
          </p:cNvSpPr>
          <p:nvPr>
            <p:ph sz="half" idx="2"/>
          </p:nvPr>
        </p:nvSpPr>
        <p:spPr>
          <a:xfrm>
            <a:off x="1786129" y="3294888"/>
            <a:ext cx="4126992" cy="2374106"/>
          </a:xfrm>
        </p:spPr>
        <p:txBody>
          <a:bodyPr/>
          <a:lstStyle>
            <a:lvl1pPr>
              <a:buClr>
                <a:srgbClr val="00A396"/>
              </a:buClr>
              <a:defRPr>
                <a:solidFill>
                  <a:srgbClr val="4D4D4D"/>
                </a:solidFill>
              </a:defRPr>
            </a:lvl1pPr>
            <a:lvl2pPr>
              <a:buClr>
                <a:srgbClr val="00A396"/>
              </a:buClr>
              <a:defRPr>
                <a:solidFill>
                  <a:srgbClr val="4D4D4D"/>
                </a:solidFill>
              </a:defRPr>
            </a:lvl2pPr>
            <a:lvl3pPr>
              <a:buClr>
                <a:srgbClr val="00A396"/>
              </a:buClr>
              <a:defRPr>
                <a:solidFill>
                  <a:srgbClr val="4D4D4D"/>
                </a:solidFill>
              </a:defRPr>
            </a:lvl3pPr>
            <a:lvl4pPr>
              <a:buClr>
                <a:srgbClr val="00A396"/>
              </a:buClr>
              <a:defRPr>
                <a:solidFill>
                  <a:srgbClr val="4D4D4D"/>
                </a:solidFill>
              </a:defRPr>
            </a:lvl4pPr>
            <a:lvl5pPr>
              <a:buClr>
                <a:srgbClr val="00A396"/>
              </a:buClr>
              <a:defRPr>
                <a:solidFill>
                  <a:srgbClr val="4D4D4D"/>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C3280196-64D3-D047-A9C9-91B69078773F}"/>
              </a:ext>
            </a:extLst>
          </p:cNvPr>
          <p:cNvSpPr>
            <a:spLocks noGrp="1"/>
          </p:cNvSpPr>
          <p:nvPr>
            <p:ph type="body" sz="quarter" idx="3" hasCustomPrompt="1"/>
          </p:nvPr>
        </p:nvSpPr>
        <p:spPr>
          <a:xfrm>
            <a:off x="6172200" y="2605088"/>
            <a:ext cx="4343400" cy="657225"/>
          </a:xfrm>
          <a:noFill/>
        </p:spPr>
        <p:txBody>
          <a:bodyPr anchor="t">
            <a:normAutofit/>
          </a:bodyPr>
          <a:lstStyle>
            <a:lvl1pPr marL="0" indent="0">
              <a:buNone/>
              <a:defRPr sz="2700" b="0">
                <a:solidFill>
                  <a:srgbClr val="4D4D4D"/>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TOPIC</a:t>
            </a:r>
          </a:p>
        </p:txBody>
      </p:sp>
      <p:sp>
        <p:nvSpPr>
          <p:cNvPr id="6" name="Content Placeholder 5">
            <a:extLst>
              <a:ext uri="{FF2B5EF4-FFF2-40B4-BE49-F238E27FC236}">
                <a16:creationId xmlns:a16="http://schemas.microsoft.com/office/drawing/2014/main" id="{DF288B4B-C152-674A-832D-48064B4C66F7}"/>
              </a:ext>
            </a:extLst>
          </p:cNvPr>
          <p:cNvSpPr>
            <a:spLocks noGrp="1"/>
          </p:cNvSpPr>
          <p:nvPr>
            <p:ph sz="quarter" idx="4"/>
          </p:nvPr>
        </p:nvSpPr>
        <p:spPr>
          <a:xfrm>
            <a:off x="6172200" y="3294888"/>
            <a:ext cx="4343400" cy="2374106"/>
          </a:xfrm>
        </p:spPr>
        <p:txBody>
          <a:bodyPr/>
          <a:lstStyle>
            <a:lvl1pPr>
              <a:buClr>
                <a:srgbClr val="00A396"/>
              </a:buClr>
              <a:defRPr>
                <a:solidFill>
                  <a:srgbClr val="4D4D4D"/>
                </a:solidFill>
              </a:defRPr>
            </a:lvl1pPr>
            <a:lvl2pPr>
              <a:buClr>
                <a:srgbClr val="00A396"/>
              </a:buClr>
              <a:defRPr>
                <a:solidFill>
                  <a:srgbClr val="4D4D4D"/>
                </a:solidFill>
              </a:defRPr>
            </a:lvl2pPr>
            <a:lvl3pPr>
              <a:buClr>
                <a:srgbClr val="00A396"/>
              </a:buClr>
              <a:defRPr>
                <a:solidFill>
                  <a:srgbClr val="4D4D4D"/>
                </a:solidFill>
              </a:defRPr>
            </a:lvl3pPr>
            <a:lvl4pPr>
              <a:buClr>
                <a:srgbClr val="00A396"/>
              </a:buClr>
              <a:defRPr>
                <a:solidFill>
                  <a:srgbClr val="4D4D4D"/>
                </a:solidFill>
              </a:defRPr>
            </a:lvl4pPr>
            <a:lvl5pPr>
              <a:buClr>
                <a:srgbClr val="00A396"/>
              </a:buClr>
              <a:defRPr>
                <a:solidFill>
                  <a:srgbClr val="4D4D4D"/>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12" name="Straight Connector 11">
            <a:extLst>
              <a:ext uri="{FF2B5EF4-FFF2-40B4-BE49-F238E27FC236}">
                <a16:creationId xmlns:a16="http://schemas.microsoft.com/office/drawing/2014/main" id="{FC107130-1F17-674C-97FC-7306141B4842}"/>
              </a:ext>
            </a:extLst>
          </p:cNvPr>
          <p:cNvCxnSpPr/>
          <p:nvPr userDrawn="1"/>
        </p:nvCxnSpPr>
        <p:spPr>
          <a:xfrm>
            <a:off x="1786128" y="3084576"/>
            <a:ext cx="3651504"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8B717C12-4493-C04F-8790-1803D724541E}"/>
              </a:ext>
            </a:extLst>
          </p:cNvPr>
          <p:cNvCxnSpPr/>
          <p:nvPr userDrawn="1"/>
        </p:nvCxnSpPr>
        <p:spPr>
          <a:xfrm>
            <a:off x="6096000" y="3084576"/>
            <a:ext cx="3651504"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1" name="Slide Number Placeholder 5">
            <a:extLst>
              <a:ext uri="{FF2B5EF4-FFF2-40B4-BE49-F238E27FC236}">
                <a16:creationId xmlns:a16="http://schemas.microsoft.com/office/drawing/2014/main" id="{94EEEE19-263E-4E4A-9484-52564BA53E89}"/>
              </a:ext>
            </a:extLst>
          </p:cNvPr>
          <p:cNvSpPr>
            <a:spLocks noGrp="1"/>
          </p:cNvSpPr>
          <p:nvPr>
            <p:ph type="sldNum" sz="quarter" idx="10"/>
          </p:nvPr>
        </p:nvSpPr>
        <p:spPr>
          <a:xfrm>
            <a:off x="10515600" y="5978838"/>
            <a:ext cx="667265" cy="409606"/>
          </a:xfrm>
          <a:prstGeom prst="rect">
            <a:avLst/>
          </a:prstGeom>
        </p:spPr>
        <p:txBody>
          <a:bodyPr/>
          <a:lstStyle>
            <a:lvl1pPr>
              <a:defRPr>
                <a:solidFill>
                  <a:srgbClr val="00A396"/>
                </a:solidFill>
              </a:defRPr>
            </a:lvl1pPr>
          </a:lstStyle>
          <a:p>
            <a:fld id="{A5BF25C9-69BD-584C-AB76-BC022F485755}" type="slidenum">
              <a:rPr lang="en-US" smtClean="0"/>
              <a:pPr/>
              <a:t>‹#›</a:t>
            </a:fld>
            <a:endParaRPr lang="en-US"/>
          </a:p>
        </p:txBody>
      </p:sp>
    </p:spTree>
    <p:extLst>
      <p:ext uri="{BB962C8B-B14F-4D97-AF65-F5344CB8AC3E}">
        <p14:creationId xmlns:p14="http://schemas.microsoft.com/office/powerpoint/2010/main" val="352254334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Healin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92AD96-6A19-9B48-9527-2D25C7FFBC55}"/>
              </a:ext>
            </a:extLst>
          </p:cNvPr>
          <p:cNvSpPr>
            <a:spLocks noGrp="1"/>
          </p:cNvSpPr>
          <p:nvPr>
            <p:ph type="title"/>
          </p:nvPr>
        </p:nvSpPr>
        <p:spPr/>
        <p:txBody>
          <a:bodyPr/>
          <a:lstStyle>
            <a:lvl1pPr>
              <a:defRPr>
                <a:solidFill>
                  <a:srgbClr val="4D4D4D"/>
                </a:solidFill>
              </a:defRPr>
            </a:lvl1pPr>
          </a:lstStyle>
          <a:p>
            <a:r>
              <a:rPr lang="en-US" dirty="0"/>
              <a:t>Click to edit Master title style</a:t>
            </a:r>
          </a:p>
        </p:txBody>
      </p:sp>
      <p:sp>
        <p:nvSpPr>
          <p:cNvPr id="6" name="Slide Number Placeholder 5">
            <a:extLst>
              <a:ext uri="{FF2B5EF4-FFF2-40B4-BE49-F238E27FC236}">
                <a16:creationId xmlns:a16="http://schemas.microsoft.com/office/drawing/2014/main" id="{26129C10-69F9-8D44-BB86-77F8B1E112F8}"/>
              </a:ext>
            </a:extLst>
          </p:cNvPr>
          <p:cNvSpPr>
            <a:spLocks noGrp="1"/>
          </p:cNvSpPr>
          <p:nvPr>
            <p:ph type="sldNum" sz="quarter" idx="4"/>
          </p:nvPr>
        </p:nvSpPr>
        <p:spPr>
          <a:xfrm>
            <a:off x="10515600" y="5978838"/>
            <a:ext cx="667265" cy="409606"/>
          </a:xfrm>
          <a:prstGeom prst="rect">
            <a:avLst/>
          </a:prstGeom>
        </p:spPr>
        <p:txBody>
          <a:bodyPr/>
          <a:lstStyle>
            <a:lvl1pPr>
              <a:defRPr>
                <a:solidFill>
                  <a:srgbClr val="00A396"/>
                </a:solidFill>
              </a:defRPr>
            </a:lvl1pPr>
          </a:lstStyle>
          <a:p>
            <a:fld id="{A5BF25C9-69BD-584C-AB76-BC022F485755}" type="slidenum">
              <a:rPr lang="en-US" smtClean="0"/>
              <a:pPr/>
              <a:t>‹#›</a:t>
            </a:fld>
            <a:endParaRPr lang="en-US"/>
          </a:p>
        </p:txBody>
      </p:sp>
    </p:spTree>
    <p:extLst>
      <p:ext uri="{BB962C8B-B14F-4D97-AF65-F5344CB8AC3E}">
        <p14:creationId xmlns:p14="http://schemas.microsoft.com/office/powerpoint/2010/main" val="349846314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hree Images across">
    <p:spTree>
      <p:nvGrpSpPr>
        <p:cNvPr id="1" name=""/>
        <p:cNvGrpSpPr/>
        <p:nvPr/>
      </p:nvGrpSpPr>
      <p:grpSpPr>
        <a:xfrm>
          <a:off x="0" y="0"/>
          <a:ext cx="0" cy="0"/>
          <a:chOff x="0" y="0"/>
          <a:chExt cx="0" cy="0"/>
        </a:xfrm>
      </p:grpSpPr>
      <p:sp>
        <p:nvSpPr>
          <p:cNvPr id="3" name="Google Shape;181;p28">
            <a:extLst>
              <a:ext uri="{FF2B5EF4-FFF2-40B4-BE49-F238E27FC236}">
                <a16:creationId xmlns:a16="http://schemas.microsoft.com/office/drawing/2014/main" id="{37BEE729-5930-4144-B768-319BC01657B7}"/>
              </a:ext>
            </a:extLst>
          </p:cNvPr>
          <p:cNvSpPr/>
          <p:nvPr userDrawn="1"/>
        </p:nvSpPr>
        <p:spPr>
          <a:xfrm>
            <a:off x="1676591" y="2462525"/>
            <a:ext cx="2809875" cy="2630488"/>
          </a:xfrm>
          <a:prstGeom prst="rect">
            <a:avLst/>
          </a:prstGeom>
          <a:solidFill>
            <a:srgbClr val="00CAB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Gill Sans"/>
              <a:ea typeface="Gill Sans"/>
              <a:cs typeface="Gill Sans"/>
              <a:sym typeface="Gill Sans"/>
            </a:endParaRPr>
          </a:p>
        </p:txBody>
      </p:sp>
      <p:sp>
        <p:nvSpPr>
          <p:cNvPr id="4" name="Google Shape;182;p28">
            <a:extLst>
              <a:ext uri="{FF2B5EF4-FFF2-40B4-BE49-F238E27FC236}">
                <a16:creationId xmlns:a16="http://schemas.microsoft.com/office/drawing/2014/main" id="{70862C45-3085-D842-BB89-D21B897A2CDD}"/>
              </a:ext>
            </a:extLst>
          </p:cNvPr>
          <p:cNvSpPr/>
          <p:nvPr userDrawn="1"/>
        </p:nvSpPr>
        <p:spPr>
          <a:xfrm>
            <a:off x="4793307" y="2482246"/>
            <a:ext cx="2809875" cy="2630488"/>
          </a:xfrm>
          <a:prstGeom prst="rect">
            <a:avLst/>
          </a:prstGeom>
          <a:solidFill>
            <a:srgbClr val="00CAB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Gill Sans"/>
              <a:ea typeface="Gill Sans"/>
              <a:cs typeface="Gill Sans"/>
              <a:sym typeface="Gill Sans"/>
            </a:endParaRPr>
          </a:p>
        </p:txBody>
      </p:sp>
      <p:sp>
        <p:nvSpPr>
          <p:cNvPr id="5" name="Google Shape;183;p28">
            <a:extLst>
              <a:ext uri="{FF2B5EF4-FFF2-40B4-BE49-F238E27FC236}">
                <a16:creationId xmlns:a16="http://schemas.microsoft.com/office/drawing/2014/main" id="{80B16FCC-9C0B-EC4D-97B2-B1A304BF4507}"/>
              </a:ext>
            </a:extLst>
          </p:cNvPr>
          <p:cNvSpPr/>
          <p:nvPr userDrawn="1"/>
        </p:nvSpPr>
        <p:spPr>
          <a:xfrm>
            <a:off x="7935680" y="2489277"/>
            <a:ext cx="2809875" cy="2630488"/>
          </a:xfrm>
          <a:prstGeom prst="rect">
            <a:avLst/>
          </a:prstGeom>
          <a:solidFill>
            <a:srgbClr val="00CAB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Gill Sans"/>
              <a:ea typeface="Gill Sans"/>
              <a:cs typeface="Gill Sans"/>
              <a:sym typeface="Gill Sans"/>
            </a:endParaRPr>
          </a:p>
        </p:txBody>
      </p:sp>
      <p:sp>
        <p:nvSpPr>
          <p:cNvPr id="6" name="Google Shape;184;p28">
            <a:extLst>
              <a:ext uri="{FF2B5EF4-FFF2-40B4-BE49-F238E27FC236}">
                <a16:creationId xmlns:a16="http://schemas.microsoft.com/office/drawing/2014/main" id="{C0BB7A01-2F41-EC47-840F-F885E7FD7CFB}"/>
              </a:ext>
            </a:extLst>
          </p:cNvPr>
          <p:cNvSpPr>
            <a:spLocks noGrp="1"/>
          </p:cNvSpPr>
          <p:nvPr>
            <p:ph type="pic" idx="2"/>
          </p:nvPr>
        </p:nvSpPr>
        <p:spPr>
          <a:xfrm>
            <a:off x="7769431" y="2479683"/>
            <a:ext cx="2809875" cy="2464238"/>
          </a:xfrm>
          <a:prstGeom prst="rect">
            <a:avLst/>
          </a:prstGeom>
          <a:noFill/>
          <a:ln>
            <a:noFill/>
          </a:ln>
        </p:spPr>
        <p:txBody>
          <a:bodyPr/>
          <a:lstStyle/>
          <a:p>
            <a:endParaRPr lang="en-US"/>
          </a:p>
        </p:txBody>
      </p:sp>
      <p:sp>
        <p:nvSpPr>
          <p:cNvPr id="7" name="Google Shape;185;p28">
            <a:extLst>
              <a:ext uri="{FF2B5EF4-FFF2-40B4-BE49-F238E27FC236}">
                <a16:creationId xmlns:a16="http://schemas.microsoft.com/office/drawing/2014/main" id="{E55B7266-2DF3-8E42-9CF5-7BFE695FD367}"/>
              </a:ext>
            </a:extLst>
          </p:cNvPr>
          <p:cNvSpPr>
            <a:spLocks noGrp="1"/>
          </p:cNvSpPr>
          <p:nvPr>
            <p:ph type="pic" idx="3"/>
          </p:nvPr>
        </p:nvSpPr>
        <p:spPr>
          <a:xfrm>
            <a:off x="4627058" y="2479683"/>
            <a:ext cx="2809875" cy="2464238"/>
          </a:xfrm>
          <a:prstGeom prst="rect">
            <a:avLst/>
          </a:prstGeom>
          <a:noFill/>
          <a:ln>
            <a:noFill/>
          </a:ln>
        </p:spPr>
        <p:txBody>
          <a:bodyPr/>
          <a:lstStyle/>
          <a:p>
            <a:endParaRPr lang="en-US"/>
          </a:p>
        </p:txBody>
      </p:sp>
      <p:sp>
        <p:nvSpPr>
          <p:cNvPr id="8" name="Google Shape;186;p28">
            <a:extLst>
              <a:ext uri="{FF2B5EF4-FFF2-40B4-BE49-F238E27FC236}">
                <a16:creationId xmlns:a16="http://schemas.microsoft.com/office/drawing/2014/main" id="{C50BAC34-DA1E-104E-BD0E-4768415190E1}"/>
              </a:ext>
            </a:extLst>
          </p:cNvPr>
          <p:cNvSpPr>
            <a:spLocks noGrp="1"/>
          </p:cNvSpPr>
          <p:nvPr>
            <p:ph type="pic" idx="4"/>
          </p:nvPr>
        </p:nvSpPr>
        <p:spPr>
          <a:xfrm>
            <a:off x="1493716" y="2462525"/>
            <a:ext cx="2809875" cy="2464238"/>
          </a:xfrm>
          <a:prstGeom prst="rect">
            <a:avLst/>
          </a:prstGeom>
          <a:noFill/>
          <a:ln>
            <a:noFill/>
          </a:ln>
        </p:spPr>
        <p:txBody>
          <a:bodyPr/>
          <a:lstStyle/>
          <a:p>
            <a:endParaRPr lang="en-US"/>
          </a:p>
        </p:txBody>
      </p:sp>
      <p:sp>
        <p:nvSpPr>
          <p:cNvPr id="9" name="Google Shape;190;p28">
            <a:extLst>
              <a:ext uri="{FF2B5EF4-FFF2-40B4-BE49-F238E27FC236}">
                <a16:creationId xmlns:a16="http://schemas.microsoft.com/office/drawing/2014/main" id="{D5C32889-33BA-494D-8595-1322FB441AA6}"/>
              </a:ext>
            </a:extLst>
          </p:cNvPr>
          <p:cNvSpPr txBox="1">
            <a:spLocks noGrp="1"/>
          </p:cNvSpPr>
          <p:nvPr>
            <p:ph type="title"/>
          </p:nvPr>
        </p:nvSpPr>
        <p:spPr>
          <a:xfrm>
            <a:off x="1493716" y="1407144"/>
            <a:ext cx="7729728" cy="879537"/>
          </a:xfrm>
          <a:prstGeom prst="rect">
            <a:avLst/>
          </a:prstGeom>
          <a:noFill/>
          <a:ln>
            <a:noFill/>
          </a:ln>
        </p:spPr>
        <p:txBody>
          <a:bodyPr spcFirstLastPara="1" wrap="square" lIns="182875" tIns="182875" rIns="182875" bIns="182875" anchor="t" anchorCtr="0">
            <a:normAutofit/>
          </a:bodyPr>
          <a:lstStyle>
            <a:lvl1pPr lvl="0" algn="l">
              <a:lnSpc>
                <a:spcPct val="90000"/>
              </a:lnSpc>
              <a:spcBef>
                <a:spcPts val="0"/>
              </a:spcBef>
              <a:spcAft>
                <a:spcPts val="0"/>
              </a:spcAft>
              <a:buClr>
                <a:srgbClr val="262626"/>
              </a:buClr>
              <a:buSzPts val="1800"/>
              <a:buNone/>
              <a:defRPr>
                <a:solidFill>
                  <a:srgbClr val="4D4D4D"/>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10" name="Google Shape;191;p28">
            <a:extLst>
              <a:ext uri="{FF2B5EF4-FFF2-40B4-BE49-F238E27FC236}">
                <a16:creationId xmlns:a16="http://schemas.microsoft.com/office/drawing/2014/main" id="{CA7689C4-8A28-3945-97F8-32C33F3647F1}"/>
              </a:ext>
            </a:extLst>
          </p:cNvPr>
          <p:cNvSpPr txBox="1">
            <a:spLocks noGrp="1"/>
          </p:cNvSpPr>
          <p:nvPr>
            <p:ph type="body" idx="1"/>
          </p:nvPr>
        </p:nvSpPr>
        <p:spPr>
          <a:xfrm>
            <a:off x="4793307" y="5222880"/>
            <a:ext cx="2809874" cy="704087"/>
          </a:xfrm>
          <a:prstGeom prst="rect">
            <a:avLst/>
          </a:prstGeom>
          <a:noFill/>
          <a:ln>
            <a:noFill/>
          </a:ln>
        </p:spPr>
        <p:txBody>
          <a:bodyPr spcFirstLastPara="1" wrap="square" lIns="91425" tIns="45700" rIns="91425" bIns="45700" anchor="t" anchorCtr="1">
            <a:normAutofit/>
          </a:bodyPr>
          <a:lstStyle>
            <a:lvl1pPr marL="457200" lvl="0" indent="-228600" algn="ctr">
              <a:lnSpc>
                <a:spcPct val="100000"/>
              </a:lnSpc>
              <a:spcBef>
                <a:spcPts val="1000"/>
              </a:spcBef>
              <a:spcAft>
                <a:spcPts val="0"/>
              </a:spcAft>
              <a:buSzPts val="1900"/>
              <a:buNone/>
              <a:defRPr sz="2800" b="0" cap="none">
                <a:solidFill>
                  <a:srgbClr val="00A396"/>
                </a:solidFill>
              </a:defRPr>
            </a:lvl1pPr>
            <a:lvl2pPr marL="914400" lvl="1" indent="-228600" algn="l">
              <a:lnSpc>
                <a:spcPct val="100000"/>
              </a:lnSpc>
              <a:spcBef>
                <a:spcPts val="1000"/>
              </a:spcBef>
              <a:spcAft>
                <a:spcPts val="0"/>
              </a:spcAft>
              <a:buSzPts val="1900"/>
              <a:buNone/>
              <a:defRPr sz="1900" b="1"/>
            </a:lvl2pPr>
            <a:lvl3pPr marL="1371600" lvl="2" indent="-228600" algn="l">
              <a:lnSpc>
                <a:spcPct val="100000"/>
              </a:lnSpc>
              <a:spcBef>
                <a:spcPts val="1000"/>
              </a:spcBef>
              <a:spcAft>
                <a:spcPts val="0"/>
              </a:spcAft>
              <a:buSzPts val="1800"/>
              <a:buNone/>
              <a:defRPr sz="1800" b="1"/>
            </a:lvl3pPr>
            <a:lvl4pPr marL="1828800" lvl="3" indent="-228600" algn="l">
              <a:lnSpc>
                <a:spcPct val="100000"/>
              </a:lnSpc>
              <a:spcBef>
                <a:spcPts val="1000"/>
              </a:spcBef>
              <a:spcAft>
                <a:spcPts val="0"/>
              </a:spcAft>
              <a:buSzPts val="1600"/>
              <a:buNone/>
              <a:defRPr sz="1600" b="1"/>
            </a:lvl4pPr>
            <a:lvl5pPr marL="2286000" lvl="4" indent="-228600" algn="l">
              <a:lnSpc>
                <a:spcPct val="100000"/>
              </a:lnSpc>
              <a:spcBef>
                <a:spcPts val="1000"/>
              </a:spcBef>
              <a:spcAft>
                <a:spcPts val="0"/>
              </a:spcAft>
              <a:buSzPts val="1600"/>
              <a:buNone/>
              <a:defRPr sz="1600" b="1"/>
            </a:lvl5pPr>
            <a:lvl6pPr marL="2743200" lvl="5" indent="-228600" algn="l">
              <a:lnSpc>
                <a:spcPct val="100000"/>
              </a:lnSpc>
              <a:spcBef>
                <a:spcPts val="1000"/>
              </a:spcBef>
              <a:spcAft>
                <a:spcPts val="0"/>
              </a:spcAft>
              <a:buSzPts val="1600"/>
              <a:buNone/>
              <a:defRPr sz="1600" b="1"/>
            </a:lvl6pPr>
            <a:lvl7pPr marL="3200400" lvl="6" indent="-228600" algn="l">
              <a:lnSpc>
                <a:spcPct val="100000"/>
              </a:lnSpc>
              <a:spcBef>
                <a:spcPts val="1000"/>
              </a:spcBef>
              <a:spcAft>
                <a:spcPts val="0"/>
              </a:spcAft>
              <a:buSzPts val="1600"/>
              <a:buNone/>
              <a:defRPr sz="1600" b="1"/>
            </a:lvl7pPr>
            <a:lvl8pPr marL="3657600" lvl="7" indent="-228600" algn="l">
              <a:lnSpc>
                <a:spcPct val="100000"/>
              </a:lnSpc>
              <a:spcBef>
                <a:spcPts val="1000"/>
              </a:spcBef>
              <a:spcAft>
                <a:spcPts val="0"/>
              </a:spcAft>
              <a:buSzPts val="1600"/>
              <a:buNone/>
              <a:defRPr sz="1600" b="1"/>
            </a:lvl8pPr>
            <a:lvl9pPr marL="4114800" lvl="8" indent="-228600" algn="l">
              <a:lnSpc>
                <a:spcPct val="100000"/>
              </a:lnSpc>
              <a:spcBef>
                <a:spcPts val="1000"/>
              </a:spcBef>
              <a:spcAft>
                <a:spcPts val="0"/>
              </a:spcAft>
              <a:buSzPts val="1600"/>
              <a:buNone/>
              <a:defRPr sz="1600" b="1"/>
            </a:lvl9pPr>
          </a:lstStyle>
          <a:p>
            <a:endParaRPr dirty="0"/>
          </a:p>
        </p:txBody>
      </p:sp>
      <p:sp>
        <p:nvSpPr>
          <p:cNvPr id="11" name="Google Shape;192;p28">
            <a:extLst>
              <a:ext uri="{FF2B5EF4-FFF2-40B4-BE49-F238E27FC236}">
                <a16:creationId xmlns:a16="http://schemas.microsoft.com/office/drawing/2014/main" id="{09437611-0D49-0E49-8FF8-19B6D1FDE485}"/>
              </a:ext>
            </a:extLst>
          </p:cNvPr>
          <p:cNvSpPr txBox="1">
            <a:spLocks noGrp="1"/>
          </p:cNvSpPr>
          <p:nvPr>
            <p:ph type="body" idx="5"/>
          </p:nvPr>
        </p:nvSpPr>
        <p:spPr>
          <a:xfrm>
            <a:off x="1676590" y="5206997"/>
            <a:ext cx="2784217" cy="704087"/>
          </a:xfrm>
          <a:prstGeom prst="rect">
            <a:avLst/>
          </a:prstGeom>
          <a:noFill/>
          <a:ln>
            <a:noFill/>
          </a:ln>
        </p:spPr>
        <p:txBody>
          <a:bodyPr spcFirstLastPara="1" wrap="square" lIns="91425" tIns="45700" rIns="91425" bIns="45700" anchor="t" anchorCtr="1">
            <a:normAutofit/>
          </a:bodyPr>
          <a:lstStyle>
            <a:lvl1pPr marL="457200" lvl="0" indent="-228600" algn="ctr">
              <a:lnSpc>
                <a:spcPct val="100000"/>
              </a:lnSpc>
              <a:spcBef>
                <a:spcPts val="1000"/>
              </a:spcBef>
              <a:spcAft>
                <a:spcPts val="0"/>
              </a:spcAft>
              <a:buSzPts val="1900"/>
              <a:buNone/>
              <a:defRPr sz="2800" b="0" cap="none">
                <a:solidFill>
                  <a:srgbClr val="00A396"/>
                </a:solidFill>
              </a:defRPr>
            </a:lvl1pPr>
            <a:lvl2pPr marL="914400" lvl="1" indent="-228600" algn="l">
              <a:lnSpc>
                <a:spcPct val="100000"/>
              </a:lnSpc>
              <a:spcBef>
                <a:spcPts val="1000"/>
              </a:spcBef>
              <a:spcAft>
                <a:spcPts val="0"/>
              </a:spcAft>
              <a:buSzPts val="1900"/>
              <a:buNone/>
              <a:defRPr sz="1900" b="1"/>
            </a:lvl2pPr>
            <a:lvl3pPr marL="1371600" lvl="2" indent="-228600" algn="l">
              <a:lnSpc>
                <a:spcPct val="100000"/>
              </a:lnSpc>
              <a:spcBef>
                <a:spcPts val="1000"/>
              </a:spcBef>
              <a:spcAft>
                <a:spcPts val="0"/>
              </a:spcAft>
              <a:buSzPts val="1800"/>
              <a:buNone/>
              <a:defRPr sz="1800" b="1"/>
            </a:lvl3pPr>
            <a:lvl4pPr marL="1828800" lvl="3" indent="-228600" algn="l">
              <a:lnSpc>
                <a:spcPct val="100000"/>
              </a:lnSpc>
              <a:spcBef>
                <a:spcPts val="1000"/>
              </a:spcBef>
              <a:spcAft>
                <a:spcPts val="0"/>
              </a:spcAft>
              <a:buSzPts val="1600"/>
              <a:buNone/>
              <a:defRPr sz="1600" b="1"/>
            </a:lvl4pPr>
            <a:lvl5pPr marL="2286000" lvl="4" indent="-228600" algn="l">
              <a:lnSpc>
                <a:spcPct val="100000"/>
              </a:lnSpc>
              <a:spcBef>
                <a:spcPts val="1000"/>
              </a:spcBef>
              <a:spcAft>
                <a:spcPts val="0"/>
              </a:spcAft>
              <a:buSzPts val="1600"/>
              <a:buNone/>
              <a:defRPr sz="1600" b="1"/>
            </a:lvl5pPr>
            <a:lvl6pPr marL="2743200" lvl="5" indent="-228600" algn="l">
              <a:lnSpc>
                <a:spcPct val="100000"/>
              </a:lnSpc>
              <a:spcBef>
                <a:spcPts val="1000"/>
              </a:spcBef>
              <a:spcAft>
                <a:spcPts val="0"/>
              </a:spcAft>
              <a:buSzPts val="1600"/>
              <a:buNone/>
              <a:defRPr sz="1600" b="1"/>
            </a:lvl6pPr>
            <a:lvl7pPr marL="3200400" lvl="6" indent="-228600" algn="l">
              <a:lnSpc>
                <a:spcPct val="100000"/>
              </a:lnSpc>
              <a:spcBef>
                <a:spcPts val="1000"/>
              </a:spcBef>
              <a:spcAft>
                <a:spcPts val="0"/>
              </a:spcAft>
              <a:buSzPts val="1600"/>
              <a:buNone/>
              <a:defRPr sz="1600" b="1"/>
            </a:lvl7pPr>
            <a:lvl8pPr marL="3657600" lvl="7" indent="-228600" algn="l">
              <a:lnSpc>
                <a:spcPct val="100000"/>
              </a:lnSpc>
              <a:spcBef>
                <a:spcPts val="1000"/>
              </a:spcBef>
              <a:spcAft>
                <a:spcPts val="0"/>
              </a:spcAft>
              <a:buSzPts val="1600"/>
              <a:buNone/>
              <a:defRPr sz="1600" b="1"/>
            </a:lvl8pPr>
            <a:lvl9pPr marL="4114800" lvl="8" indent="-228600" algn="l">
              <a:lnSpc>
                <a:spcPct val="100000"/>
              </a:lnSpc>
              <a:spcBef>
                <a:spcPts val="1000"/>
              </a:spcBef>
              <a:spcAft>
                <a:spcPts val="0"/>
              </a:spcAft>
              <a:buSzPts val="1600"/>
              <a:buNone/>
              <a:defRPr sz="1600" b="1"/>
            </a:lvl9pPr>
          </a:lstStyle>
          <a:p>
            <a:endParaRPr dirty="0"/>
          </a:p>
        </p:txBody>
      </p:sp>
      <p:sp>
        <p:nvSpPr>
          <p:cNvPr id="12" name="Google Shape;193;p28">
            <a:extLst>
              <a:ext uri="{FF2B5EF4-FFF2-40B4-BE49-F238E27FC236}">
                <a16:creationId xmlns:a16="http://schemas.microsoft.com/office/drawing/2014/main" id="{910E389F-15E7-B744-8391-3BB2AC5FF06B}"/>
              </a:ext>
            </a:extLst>
          </p:cNvPr>
          <p:cNvSpPr txBox="1">
            <a:spLocks noGrp="1"/>
          </p:cNvSpPr>
          <p:nvPr>
            <p:ph type="body" idx="6"/>
          </p:nvPr>
        </p:nvSpPr>
        <p:spPr>
          <a:xfrm>
            <a:off x="7935681" y="5206997"/>
            <a:ext cx="2809874" cy="704087"/>
          </a:xfrm>
          <a:prstGeom prst="rect">
            <a:avLst/>
          </a:prstGeom>
          <a:noFill/>
          <a:ln>
            <a:noFill/>
          </a:ln>
        </p:spPr>
        <p:txBody>
          <a:bodyPr spcFirstLastPara="1" wrap="square" lIns="91425" tIns="45700" rIns="91425" bIns="45700" anchor="t" anchorCtr="1">
            <a:normAutofit/>
          </a:bodyPr>
          <a:lstStyle>
            <a:lvl1pPr marL="457200" lvl="0" indent="-228600" algn="ctr">
              <a:lnSpc>
                <a:spcPct val="100000"/>
              </a:lnSpc>
              <a:spcBef>
                <a:spcPts val="1000"/>
              </a:spcBef>
              <a:spcAft>
                <a:spcPts val="0"/>
              </a:spcAft>
              <a:buSzPts val="1900"/>
              <a:buNone/>
              <a:defRPr sz="2800" b="0" cap="none">
                <a:solidFill>
                  <a:srgbClr val="00A396"/>
                </a:solidFill>
              </a:defRPr>
            </a:lvl1pPr>
            <a:lvl2pPr marL="914400" lvl="1" indent="-228600" algn="l">
              <a:lnSpc>
                <a:spcPct val="100000"/>
              </a:lnSpc>
              <a:spcBef>
                <a:spcPts val="1000"/>
              </a:spcBef>
              <a:spcAft>
                <a:spcPts val="0"/>
              </a:spcAft>
              <a:buSzPts val="1900"/>
              <a:buNone/>
              <a:defRPr sz="1900" b="1"/>
            </a:lvl2pPr>
            <a:lvl3pPr marL="1371600" lvl="2" indent="-228600" algn="l">
              <a:lnSpc>
                <a:spcPct val="100000"/>
              </a:lnSpc>
              <a:spcBef>
                <a:spcPts val="1000"/>
              </a:spcBef>
              <a:spcAft>
                <a:spcPts val="0"/>
              </a:spcAft>
              <a:buSzPts val="1800"/>
              <a:buNone/>
              <a:defRPr sz="1800" b="1"/>
            </a:lvl3pPr>
            <a:lvl4pPr marL="1828800" lvl="3" indent="-228600" algn="l">
              <a:lnSpc>
                <a:spcPct val="100000"/>
              </a:lnSpc>
              <a:spcBef>
                <a:spcPts val="1000"/>
              </a:spcBef>
              <a:spcAft>
                <a:spcPts val="0"/>
              </a:spcAft>
              <a:buSzPts val="1600"/>
              <a:buNone/>
              <a:defRPr sz="1600" b="1"/>
            </a:lvl4pPr>
            <a:lvl5pPr marL="2286000" lvl="4" indent="-228600" algn="l">
              <a:lnSpc>
                <a:spcPct val="100000"/>
              </a:lnSpc>
              <a:spcBef>
                <a:spcPts val="1000"/>
              </a:spcBef>
              <a:spcAft>
                <a:spcPts val="0"/>
              </a:spcAft>
              <a:buSzPts val="1600"/>
              <a:buNone/>
              <a:defRPr sz="1600" b="1"/>
            </a:lvl5pPr>
            <a:lvl6pPr marL="2743200" lvl="5" indent="-228600" algn="l">
              <a:lnSpc>
                <a:spcPct val="100000"/>
              </a:lnSpc>
              <a:spcBef>
                <a:spcPts val="1000"/>
              </a:spcBef>
              <a:spcAft>
                <a:spcPts val="0"/>
              </a:spcAft>
              <a:buSzPts val="1600"/>
              <a:buNone/>
              <a:defRPr sz="1600" b="1"/>
            </a:lvl6pPr>
            <a:lvl7pPr marL="3200400" lvl="6" indent="-228600" algn="l">
              <a:lnSpc>
                <a:spcPct val="100000"/>
              </a:lnSpc>
              <a:spcBef>
                <a:spcPts val="1000"/>
              </a:spcBef>
              <a:spcAft>
                <a:spcPts val="0"/>
              </a:spcAft>
              <a:buSzPts val="1600"/>
              <a:buNone/>
              <a:defRPr sz="1600" b="1"/>
            </a:lvl7pPr>
            <a:lvl8pPr marL="3657600" lvl="7" indent="-228600" algn="l">
              <a:lnSpc>
                <a:spcPct val="100000"/>
              </a:lnSpc>
              <a:spcBef>
                <a:spcPts val="1000"/>
              </a:spcBef>
              <a:spcAft>
                <a:spcPts val="0"/>
              </a:spcAft>
              <a:buSzPts val="1600"/>
              <a:buNone/>
              <a:defRPr sz="1600" b="1"/>
            </a:lvl8pPr>
            <a:lvl9pPr marL="4114800" lvl="8" indent="-228600" algn="l">
              <a:lnSpc>
                <a:spcPct val="100000"/>
              </a:lnSpc>
              <a:spcBef>
                <a:spcPts val="1000"/>
              </a:spcBef>
              <a:spcAft>
                <a:spcPts val="0"/>
              </a:spcAft>
              <a:buSzPts val="1600"/>
              <a:buNone/>
              <a:defRPr sz="1600" b="1"/>
            </a:lvl9pPr>
          </a:lstStyle>
          <a:p>
            <a:endParaRPr dirty="0"/>
          </a:p>
        </p:txBody>
      </p:sp>
      <p:sp>
        <p:nvSpPr>
          <p:cNvPr id="13" name="Slide Number Placeholder 5">
            <a:extLst>
              <a:ext uri="{FF2B5EF4-FFF2-40B4-BE49-F238E27FC236}">
                <a16:creationId xmlns:a16="http://schemas.microsoft.com/office/drawing/2014/main" id="{C77E3E5E-A6E7-F44A-B1FD-0198FBF49FA9}"/>
              </a:ext>
            </a:extLst>
          </p:cNvPr>
          <p:cNvSpPr>
            <a:spLocks noGrp="1"/>
          </p:cNvSpPr>
          <p:nvPr>
            <p:ph type="sldNum" sz="quarter" idx="10"/>
          </p:nvPr>
        </p:nvSpPr>
        <p:spPr>
          <a:xfrm>
            <a:off x="10515600" y="5978838"/>
            <a:ext cx="667265" cy="409606"/>
          </a:xfrm>
          <a:prstGeom prst="rect">
            <a:avLst/>
          </a:prstGeom>
        </p:spPr>
        <p:txBody>
          <a:bodyPr/>
          <a:lstStyle>
            <a:lvl1pPr>
              <a:defRPr>
                <a:solidFill>
                  <a:srgbClr val="00A396"/>
                </a:solidFill>
              </a:defRPr>
            </a:lvl1pPr>
          </a:lstStyle>
          <a:p>
            <a:fld id="{A5BF25C9-69BD-584C-AB76-BC022F485755}" type="slidenum">
              <a:rPr lang="en-US" smtClean="0"/>
              <a:pPr/>
              <a:t>‹#›</a:t>
            </a:fld>
            <a:endParaRPr lang="en-US"/>
          </a:p>
        </p:txBody>
      </p:sp>
    </p:spTree>
    <p:extLst>
      <p:ext uri="{BB962C8B-B14F-4D97-AF65-F5344CB8AC3E}">
        <p14:creationId xmlns:p14="http://schemas.microsoft.com/office/powerpoint/2010/main" val="215527253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wonImages across">
    <p:spTree>
      <p:nvGrpSpPr>
        <p:cNvPr id="1" name=""/>
        <p:cNvGrpSpPr/>
        <p:nvPr/>
      </p:nvGrpSpPr>
      <p:grpSpPr>
        <a:xfrm>
          <a:off x="0" y="0"/>
          <a:ext cx="0" cy="0"/>
          <a:chOff x="0" y="0"/>
          <a:chExt cx="0" cy="0"/>
        </a:xfrm>
      </p:grpSpPr>
      <p:sp>
        <p:nvSpPr>
          <p:cNvPr id="3" name="Google Shape;181;p28">
            <a:extLst>
              <a:ext uri="{FF2B5EF4-FFF2-40B4-BE49-F238E27FC236}">
                <a16:creationId xmlns:a16="http://schemas.microsoft.com/office/drawing/2014/main" id="{37BEE729-5930-4144-B768-319BC01657B7}"/>
              </a:ext>
            </a:extLst>
          </p:cNvPr>
          <p:cNvSpPr/>
          <p:nvPr userDrawn="1"/>
        </p:nvSpPr>
        <p:spPr>
          <a:xfrm>
            <a:off x="2257147" y="2286681"/>
            <a:ext cx="3634256" cy="3402239"/>
          </a:xfrm>
          <a:prstGeom prst="rect">
            <a:avLst/>
          </a:prstGeom>
          <a:solidFill>
            <a:srgbClr val="00CAB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Gill Sans"/>
              <a:ea typeface="Gill Sans"/>
              <a:cs typeface="Gill Sans"/>
              <a:sym typeface="Gill Sans"/>
            </a:endParaRPr>
          </a:p>
        </p:txBody>
      </p:sp>
      <p:sp>
        <p:nvSpPr>
          <p:cNvPr id="4" name="Google Shape;182;p28">
            <a:extLst>
              <a:ext uri="{FF2B5EF4-FFF2-40B4-BE49-F238E27FC236}">
                <a16:creationId xmlns:a16="http://schemas.microsoft.com/office/drawing/2014/main" id="{70862C45-3085-D842-BB89-D21B897A2CDD}"/>
              </a:ext>
            </a:extLst>
          </p:cNvPr>
          <p:cNvSpPr/>
          <p:nvPr userDrawn="1"/>
        </p:nvSpPr>
        <p:spPr>
          <a:xfrm>
            <a:off x="6262249" y="2306402"/>
            <a:ext cx="3634256" cy="3402239"/>
          </a:xfrm>
          <a:prstGeom prst="rect">
            <a:avLst/>
          </a:prstGeom>
          <a:solidFill>
            <a:srgbClr val="00CAB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Gill Sans"/>
              <a:ea typeface="Gill Sans"/>
              <a:cs typeface="Gill Sans"/>
              <a:sym typeface="Gill Sans"/>
            </a:endParaRPr>
          </a:p>
        </p:txBody>
      </p:sp>
      <p:sp>
        <p:nvSpPr>
          <p:cNvPr id="7" name="Google Shape;185;p28">
            <a:extLst>
              <a:ext uri="{FF2B5EF4-FFF2-40B4-BE49-F238E27FC236}">
                <a16:creationId xmlns:a16="http://schemas.microsoft.com/office/drawing/2014/main" id="{E55B7266-2DF3-8E42-9CF5-7BFE695FD367}"/>
              </a:ext>
            </a:extLst>
          </p:cNvPr>
          <p:cNvSpPr>
            <a:spLocks noGrp="1"/>
          </p:cNvSpPr>
          <p:nvPr>
            <p:ph type="pic" idx="3"/>
          </p:nvPr>
        </p:nvSpPr>
        <p:spPr>
          <a:xfrm>
            <a:off x="6096000" y="2303840"/>
            <a:ext cx="3634256" cy="3187214"/>
          </a:xfrm>
          <a:prstGeom prst="rect">
            <a:avLst/>
          </a:prstGeom>
          <a:noFill/>
          <a:ln>
            <a:noFill/>
          </a:ln>
        </p:spPr>
        <p:txBody>
          <a:bodyPr/>
          <a:lstStyle/>
          <a:p>
            <a:endParaRPr lang="en-US"/>
          </a:p>
        </p:txBody>
      </p:sp>
      <p:sp>
        <p:nvSpPr>
          <p:cNvPr id="8" name="Google Shape;186;p28">
            <a:extLst>
              <a:ext uri="{FF2B5EF4-FFF2-40B4-BE49-F238E27FC236}">
                <a16:creationId xmlns:a16="http://schemas.microsoft.com/office/drawing/2014/main" id="{C50BAC34-DA1E-104E-BD0E-4768415190E1}"/>
              </a:ext>
            </a:extLst>
          </p:cNvPr>
          <p:cNvSpPr>
            <a:spLocks noGrp="1"/>
          </p:cNvSpPr>
          <p:nvPr>
            <p:ph type="pic" idx="4"/>
          </p:nvPr>
        </p:nvSpPr>
        <p:spPr>
          <a:xfrm>
            <a:off x="2074272" y="2286682"/>
            <a:ext cx="3634256" cy="3187214"/>
          </a:xfrm>
          <a:prstGeom prst="rect">
            <a:avLst/>
          </a:prstGeom>
          <a:noFill/>
          <a:ln>
            <a:noFill/>
          </a:ln>
        </p:spPr>
        <p:txBody>
          <a:bodyPr/>
          <a:lstStyle/>
          <a:p>
            <a:endParaRPr lang="en-US"/>
          </a:p>
        </p:txBody>
      </p:sp>
      <p:sp>
        <p:nvSpPr>
          <p:cNvPr id="9" name="Google Shape;190;p28">
            <a:extLst>
              <a:ext uri="{FF2B5EF4-FFF2-40B4-BE49-F238E27FC236}">
                <a16:creationId xmlns:a16="http://schemas.microsoft.com/office/drawing/2014/main" id="{D5C32889-33BA-494D-8595-1322FB441AA6}"/>
              </a:ext>
            </a:extLst>
          </p:cNvPr>
          <p:cNvSpPr txBox="1">
            <a:spLocks noGrp="1"/>
          </p:cNvSpPr>
          <p:nvPr>
            <p:ph type="title"/>
          </p:nvPr>
        </p:nvSpPr>
        <p:spPr>
          <a:xfrm>
            <a:off x="1493716" y="1407144"/>
            <a:ext cx="7729728" cy="879537"/>
          </a:xfrm>
          <a:prstGeom prst="rect">
            <a:avLst/>
          </a:prstGeom>
          <a:noFill/>
          <a:ln>
            <a:noFill/>
          </a:ln>
        </p:spPr>
        <p:txBody>
          <a:bodyPr spcFirstLastPara="1" wrap="square" lIns="182875" tIns="182875" rIns="182875" bIns="182875" anchor="t" anchorCtr="0">
            <a:normAutofit/>
          </a:bodyPr>
          <a:lstStyle>
            <a:lvl1pPr lvl="0" algn="l">
              <a:lnSpc>
                <a:spcPct val="90000"/>
              </a:lnSpc>
              <a:spcBef>
                <a:spcPts val="0"/>
              </a:spcBef>
              <a:spcAft>
                <a:spcPts val="0"/>
              </a:spcAft>
              <a:buClr>
                <a:srgbClr val="262626"/>
              </a:buClr>
              <a:buSzPts val="1800"/>
              <a:buNone/>
              <a:defRPr>
                <a:solidFill>
                  <a:srgbClr val="4D4D4D"/>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10" name="Google Shape;191;p28">
            <a:extLst>
              <a:ext uri="{FF2B5EF4-FFF2-40B4-BE49-F238E27FC236}">
                <a16:creationId xmlns:a16="http://schemas.microsoft.com/office/drawing/2014/main" id="{CA7689C4-8A28-3945-97F8-32C33F3647F1}"/>
              </a:ext>
            </a:extLst>
          </p:cNvPr>
          <p:cNvSpPr txBox="1">
            <a:spLocks noGrp="1"/>
          </p:cNvSpPr>
          <p:nvPr>
            <p:ph type="body" idx="1"/>
          </p:nvPr>
        </p:nvSpPr>
        <p:spPr>
          <a:xfrm>
            <a:off x="6262250" y="5548411"/>
            <a:ext cx="3634256" cy="704087"/>
          </a:xfrm>
          <a:prstGeom prst="rect">
            <a:avLst/>
          </a:prstGeom>
          <a:noFill/>
          <a:ln>
            <a:noFill/>
          </a:ln>
        </p:spPr>
        <p:txBody>
          <a:bodyPr spcFirstLastPara="1" wrap="square" lIns="91425" tIns="45700" rIns="91425" bIns="45700" anchor="t" anchorCtr="1">
            <a:normAutofit/>
          </a:bodyPr>
          <a:lstStyle>
            <a:lvl1pPr marL="457200" lvl="0" indent="-228600" algn="ctr">
              <a:lnSpc>
                <a:spcPct val="100000"/>
              </a:lnSpc>
              <a:spcBef>
                <a:spcPts val="1000"/>
              </a:spcBef>
              <a:spcAft>
                <a:spcPts val="0"/>
              </a:spcAft>
              <a:buSzPts val="1900"/>
              <a:buNone/>
              <a:defRPr sz="2800" b="0" cap="none">
                <a:solidFill>
                  <a:srgbClr val="00A396"/>
                </a:solidFill>
              </a:defRPr>
            </a:lvl1pPr>
            <a:lvl2pPr marL="914400" lvl="1" indent="-228600" algn="l">
              <a:lnSpc>
                <a:spcPct val="100000"/>
              </a:lnSpc>
              <a:spcBef>
                <a:spcPts val="1000"/>
              </a:spcBef>
              <a:spcAft>
                <a:spcPts val="0"/>
              </a:spcAft>
              <a:buSzPts val="1900"/>
              <a:buNone/>
              <a:defRPr sz="1900" b="1"/>
            </a:lvl2pPr>
            <a:lvl3pPr marL="1371600" lvl="2" indent="-228600" algn="l">
              <a:lnSpc>
                <a:spcPct val="100000"/>
              </a:lnSpc>
              <a:spcBef>
                <a:spcPts val="1000"/>
              </a:spcBef>
              <a:spcAft>
                <a:spcPts val="0"/>
              </a:spcAft>
              <a:buSzPts val="1800"/>
              <a:buNone/>
              <a:defRPr sz="1800" b="1"/>
            </a:lvl3pPr>
            <a:lvl4pPr marL="1828800" lvl="3" indent="-228600" algn="l">
              <a:lnSpc>
                <a:spcPct val="100000"/>
              </a:lnSpc>
              <a:spcBef>
                <a:spcPts val="1000"/>
              </a:spcBef>
              <a:spcAft>
                <a:spcPts val="0"/>
              </a:spcAft>
              <a:buSzPts val="1600"/>
              <a:buNone/>
              <a:defRPr sz="1600" b="1"/>
            </a:lvl4pPr>
            <a:lvl5pPr marL="2286000" lvl="4" indent="-228600" algn="l">
              <a:lnSpc>
                <a:spcPct val="100000"/>
              </a:lnSpc>
              <a:spcBef>
                <a:spcPts val="1000"/>
              </a:spcBef>
              <a:spcAft>
                <a:spcPts val="0"/>
              </a:spcAft>
              <a:buSzPts val="1600"/>
              <a:buNone/>
              <a:defRPr sz="1600" b="1"/>
            </a:lvl5pPr>
            <a:lvl6pPr marL="2743200" lvl="5" indent="-228600" algn="l">
              <a:lnSpc>
                <a:spcPct val="100000"/>
              </a:lnSpc>
              <a:spcBef>
                <a:spcPts val="1000"/>
              </a:spcBef>
              <a:spcAft>
                <a:spcPts val="0"/>
              </a:spcAft>
              <a:buSzPts val="1600"/>
              <a:buNone/>
              <a:defRPr sz="1600" b="1"/>
            </a:lvl6pPr>
            <a:lvl7pPr marL="3200400" lvl="6" indent="-228600" algn="l">
              <a:lnSpc>
                <a:spcPct val="100000"/>
              </a:lnSpc>
              <a:spcBef>
                <a:spcPts val="1000"/>
              </a:spcBef>
              <a:spcAft>
                <a:spcPts val="0"/>
              </a:spcAft>
              <a:buSzPts val="1600"/>
              <a:buNone/>
              <a:defRPr sz="1600" b="1"/>
            </a:lvl7pPr>
            <a:lvl8pPr marL="3657600" lvl="7" indent="-228600" algn="l">
              <a:lnSpc>
                <a:spcPct val="100000"/>
              </a:lnSpc>
              <a:spcBef>
                <a:spcPts val="1000"/>
              </a:spcBef>
              <a:spcAft>
                <a:spcPts val="0"/>
              </a:spcAft>
              <a:buSzPts val="1600"/>
              <a:buNone/>
              <a:defRPr sz="1600" b="1"/>
            </a:lvl8pPr>
            <a:lvl9pPr marL="4114800" lvl="8" indent="-228600" algn="l">
              <a:lnSpc>
                <a:spcPct val="100000"/>
              </a:lnSpc>
              <a:spcBef>
                <a:spcPts val="1000"/>
              </a:spcBef>
              <a:spcAft>
                <a:spcPts val="0"/>
              </a:spcAft>
              <a:buSzPts val="1600"/>
              <a:buNone/>
              <a:defRPr sz="1600" b="1"/>
            </a:lvl9pPr>
          </a:lstStyle>
          <a:p>
            <a:endParaRPr dirty="0"/>
          </a:p>
        </p:txBody>
      </p:sp>
      <p:sp>
        <p:nvSpPr>
          <p:cNvPr id="11" name="Google Shape;192;p28">
            <a:extLst>
              <a:ext uri="{FF2B5EF4-FFF2-40B4-BE49-F238E27FC236}">
                <a16:creationId xmlns:a16="http://schemas.microsoft.com/office/drawing/2014/main" id="{09437611-0D49-0E49-8FF8-19B6D1FDE485}"/>
              </a:ext>
            </a:extLst>
          </p:cNvPr>
          <p:cNvSpPr txBox="1">
            <a:spLocks noGrp="1"/>
          </p:cNvSpPr>
          <p:nvPr>
            <p:ph type="body" idx="5"/>
          </p:nvPr>
        </p:nvSpPr>
        <p:spPr>
          <a:xfrm>
            <a:off x="2257146" y="5508213"/>
            <a:ext cx="3623259" cy="704087"/>
          </a:xfrm>
          <a:prstGeom prst="rect">
            <a:avLst/>
          </a:prstGeom>
          <a:noFill/>
          <a:ln>
            <a:noFill/>
          </a:ln>
        </p:spPr>
        <p:txBody>
          <a:bodyPr spcFirstLastPara="1" wrap="square" lIns="91425" tIns="45700" rIns="91425" bIns="45700" anchor="t" anchorCtr="1">
            <a:normAutofit/>
          </a:bodyPr>
          <a:lstStyle>
            <a:lvl1pPr marL="457200" lvl="0" indent="-228600" algn="ctr">
              <a:lnSpc>
                <a:spcPct val="100000"/>
              </a:lnSpc>
              <a:spcBef>
                <a:spcPts val="1000"/>
              </a:spcBef>
              <a:spcAft>
                <a:spcPts val="0"/>
              </a:spcAft>
              <a:buSzPts val="1900"/>
              <a:buNone/>
              <a:defRPr sz="2800" b="0" cap="none">
                <a:solidFill>
                  <a:srgbClr val="00A396"/>
                </a:solidFill>
              </a:defRPr>
            </a:lvl1pPr>
            <a:lvl2pPr marL="914400" lvl="1" indent="-228600" algn="l">
              <a:lnSpc>
                <a:spcPct val="100000"/>
              </a:lnSpc>
              <a:spcBef>
                <a:spcPts val="1000"/>
              </a:spcBef>
              <a:spcAft>
                <a:spcPts val="0"/>
              </a:spcAft>
              <a:buSzPts val="1900"/>
              <a:buNone/>
              <a:defRPr sz="1900" b="1"/>
            </a:lvl2pPr>
            <a:lvl3pPr marL="1371600" lvl="2" indent="-228600" algn="l">
              <a:lnSpc>
                <a:spcPct val="100000"/>
              </a:lnSpc>
              <a:spcBef>
                <a:spcPts val="1000"/>
              </a:spcBef>
              <a:spcAft>
                <a:spcPts val="0"/>
              </a:spcAft>
              <a:buSzPts val="1800"/>
              <a:buNone/>
              <a:defRPr sz="1800" b="1"/>
            </a:lvl3pPr>
            <a:lvl4pPr marL="1828800" lvl="3" indent="-228600" algn="l">
              <a:lnSpc>
                <a:spcPct val="100000"/>
              </a:lnSpc>
              <a:spcBef>
                <a:spcPts val="1000"/>
              </a:spcBef>
              <a:spcAft>
                <a:spcPts val="0"/>
              </a:spcAft>
              <a:buSzPts val="1600"/>
              <a:buNone/>
              <a:defRPr sz="1600" b="1"/>
            </a:lvl4pPr>
            <a:lvl5pPr marL="2286000" lvl="4" indent="-228600" algn="l">
              <a:lnSpc>
                <a:spcPct val="100000"/>
              </a:lnSpc>
              <a:spcBef>
                <a:spcPts val="1000"/>
              </a:spcBef>
              <a:spcAft>
                <a:spcPts val="0"/>
              </a:spcAft>
              <a:buSzPts val="1600"/>
              <a:buNone/>
              <a:defRPr sz="1600" b="1"/>
            </a:lvl5pPr>
            <a:lvl6pPr marL="2743200" lvl="5" indent="-228600" algn="l">
              <a:lnSpc>
                <a:spcPct val="100000"/>
              </a:lnSpc>
              <a:spcBef>
                <a:spcPts val="1000"/>
              </a:spcBef>
              <a:spcAft>
                <a:spcPts val="0"/>
              </a:spcAft>
              <a:buSzPts val="1600"/>
              <a:buNone/>
              <a:defRPr sz="1600" b="1"/>
            </a:lvl6pPr>
            <a:lvl7pPr marL="3200400" lvl="6" indent="-228600" algn="l">
              <a:lnSpc>
                <a:spcPct val="100000"/>
              </a:lnSpc>
              <a:spcBef>
                <a:spcPts val="1000"/>
              </a:spcBef>
              <a:spcAft>
                <a:spcPts val="0"/>
              </a:spcAft>
              <a:buSzPts val="1600"/>
              <a:buNone/>
              <a:defRPr sz="1600" b="1"/>
            </a:lvl7pPr>
            <a:lvl8pPr marL="3657600" lvl="7" indent="-228600" algn="l">
              <a:lnSpc>
                <a:spcPct val="100000"/>
              </a:lnSpc>
              <a:spcBef>
                <a:spcPts val="1000"/>
              </a:spcBef>
              <a:spcAft>
                <a:spcPts val="0"/>
              </a:spcAft>
              <a:buSzPts val="1600"/>
              <a:buNone/>
              <a:defRPr sz="1600" b="1"/>
            </a:lvl8pPr>
            <a:lvl9pPr marL="4114800" lvl="8" indent="-228600" algn="l">
              <a:lnSpc>
                <a:spcPct val="100000"/>
              </a:lnSpc>
              <a:spcBef>
                <a:spcPts val="1000"/>
              </a:spcBef>
              <a:spcAft>
                <a:spcPts val="0"/>
              </a:spcAft>
              <a:buSzPts val="1600"/>
              <a:buNone/>
              <a:defRPr sz="1600" b="1"/>
            </a:lvl9pPr>
          </a:lstStyle>
          <a:p>
            <a:endParaRPr dirty="0"/>
          </a:p>
        </p:txBody>
      </p:sp>
      <p:sp>
        <p:nvSpPr>
          <p:cNvPr id="13" name="Slide Number Placeholder 5">
            <a:extLst>
              <a:ext uri="{FF2B5EF4-FFF2-40B4-BE49-F238E27FC236}">
                <a16:creationId xmlns:a16="http://schemas.microsoft.com/office/drawing/2014/main" id="{E7B47B16-6AC4-6342-A6CB-B301C4E36C4D}"/>
              </a:ext>
            </a:extLst>
          </p:cNvPr>
          <p:cNvSpPr>
            <a:spLocks noGrp="1"/>
          </p:cNvSpPr>
          <p:nvPr>
            <p:ph type="sldNum" sz="quarter" idx="10"/>
          </p:nvPr>
        </p:nvSpPr>
        <p:spPr>
          <a:xfrm>
            <a:off x="10515600" y="5978838"/>
            <a:ext cx="667265" cy="409606"/>
          </a:xfrm>
          <a:prstGeom prst="rect">
            <a:avLst/>
          </a:prstGeom>
        </p:spPr>
        <p:txBody>
          <a:bodyPr/>
          <a:lstStyle>
            <a:lvl1pPr>
              <a:defRPr>
                <a:solidFill>
                  <a:srgbClr val="00A396"/>
                </a:solidFill>
              </a:defRPr>
            </a:lvl1pPr>
          </a:lstStyle>
          <a:p>
            <a:fld id="{A5BF25C9-69BD-584C-AB76-BC022F485755}" type="slidenum">
              <a:rPr lang="en-US" smtClean="0"/>
              <a:pPr/>
              <a:t>‹#›</a:t>
            </a:fld>
            <a:endParaRPr lang="en-US"/>
          </a:p>
        </p:txBody>
      </p:sp>
    </p:spTree>
    <p:extLst>
      <p:ext uri="{BB962C8B-B14F-4D97-AF65-F5344CB8AC3E}">
        <p14:creationId xmlns:p14="http://schemas.microsoft.com/office/powerpoint/2010/main" val="241365440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_Three Images across">
    <p:spTree>
      <p:nvGrpSpPr>
        <p:cNvPr id="1" name=""/>
        <p:cNvGrpSpPr/>
        <p:nvPr/>
      </p:nvGrpSpPr>
      <p:grpSpPr>
        <a:xfrm>
          <a:off x="0" y="0"/>
          <a:ext cx="0" cy="0"/>
          <a:chOff x="0" y="0"/>
          <a:chExt cx="0" cy="0"/>
        </a:xfrm>
      </p:grpSpPr>
      <p:sp>
        <p:nvSpPr>
          <p:cNvPr id="3" name="Google Shape;181;p28">
            <a:extLst>
              <a:ext uri="{FF2B5EF4-FFF2-40B4-BE49-F238E27FC236}">
                <a16:creationId xmlns:a16="http://schemas.microsoft.com/office/drawing/2014/main" id="{37BEE729-5930-4144-B768-319BC01657B7}"/>
              </a:ext>
            </a:extLst>
          </p:cNvPr>
          <p:cNvSpPr/>
          <p:nvPr userDrawn="1"/>
        </p:nvSpPr>
        <p:spPr>
          <a:xfrm>
            <a:off x="1676591" y="2462525"/>
            <a:ext cx="2809875" cy="2630488"/>
          </a:xfrm>
          <a:prstGeom prst="rect">
            <a:avLst/>
          </a:prstGeom>
          <a:solidFill>
            <a:srgbClr val="F5D65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Gill Sans"/>
              <a:ea typeface="Gill Sans"/>
              <a:cs typeface="Gill Sans"/>
              <a:sym typeface="Gill Sans"/>
            </a:endParaRPr>
          </a:p>
        </p:txBody>
      </p:sp>
      <p:sp>
        <p:nvSpPr>
          <p:cNvPr id="4" name="Google Shape;182;p28">
            <a:extLst>
              <a:ext uri="{FF2B5EF4-FFF2-40B4-BE49-F238E27FC236}">
                <a16:creationId xmlns:a16="http://schemas.microsoft.com/office/drawing/2014/main" id="{70862C45-3085-D842-BB89-D21B897A2CDD}"/>
              </a:ext>
            </a:extLst>
          </p:cNvPr>
          <p:cNvSpPr/>
          <p:nvPr userDrawn="1"/>
        </p:nvSpPr>
        <p:spPr>
          <a:xfrm>
            <a:off x="4793307" y="2482246"/>
            <a:ext cx="2809875" cy="2630488"/>
          </a:xfrm>
          <a:prstGeom prst="rect">
            <a:avLst/>
          </a:prstGeom>
          <a:solidFill>
            <a:srgbClr val="F5D65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Gill Sans"/>
              <a:ea typeface="Gill Sans"/>
              <a:cs typeface="Gill Sans"/>
              <a:sym typeface="Gill Sans"/>
            </a:endParaRPr>
          </a:p>
        </p:txBody>
      </p:sp>
      <p:sp>
        <p:nvSpPr>
          <p:cNvPr id="5" name="Google Shape;183;p28">
            <a:extLst>
              <a:ext uri="{FF2B5EF4-FFF2-40B4-BE49-F238E27FC236}">
                <a16:creationId xmlns:a16="http://schemas.microsoft.com/office/drawing/2014/main" id="{80B16FCC-9C0B-EC4D-97B2-B1A304BF4507}"/>
              </a:ext>
            </a:extLst>
          </p:cNvPr>
          <p:cNvSpPr/>
          <p:nvPr userDrawn="1"/>
        </p:nvSpPr>
        <p:spPr>
          <a:xfrm>
            <a:off x="7935680" y="2489277"/>
            <a:ext cx="2809875" cy="2630488"/>
          </a:xfrm>
          <a:prstGeom prst="rect">
            <a:avLst/>
          </a:prstGeom>
          <a:solidFill>
            <a:srgbClr val="F5D65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Gill Sans"/>
              <a:ea typeface="Gill Sans"/>
              <a:cs typeface="Gill Sans"/>
              <a:sym typeface="Gill Sans"/>
            </a:endParaRPr>
          </a:p>
        </p:txBody>
      </p:sp>
      <p:sp>
        <p:nvSpPr>
          <p:cNvPr id="6" name="Google Shape;184;p28">
            <a:extLst>
              <a:ext uri="{FF2B5EF4-FFF2-40B4-BE49-F238E27FC236}">
                <a16:creationId xmlns:a16="http://schemas.microsoft.com/office/drawing/2014/main" id="{C0BB7A01-2F41-EC47-840F-F885E7FD7CFB}"/>
              </a:ext>
            </a:extLst>
          </p:cNvPr>
          <p:cNvSpPr>
            <a:spLocks noGrp="1"/>
          </p:cNvSpPr>
          <p:nvPr>
            <p:ph type="pic" idx="2"/>
          </p:nvPr>
        </p:nvSpPr>
        <p:spPr>
          <a:xfrm>
            <a:off x="7769431" y="2479683"/>
            <a:ext cx="2809875" cy="2464238"/>
          </a:xfrm>
          <a:prstGeom prst="rect">
            <a:avLst/>
          </a:prstGeom>
          <a:noFill/>
          <a:ln>
            <a:noFill/>
          </a:ln>
        </p:spPr>
        <p:txBody>
          <a:bodyPr/>
          <a:lstStyle/>
          <a:p>
            <a:endParaRPr lang="en-US"/>
          </a:p>
        </p:txBody>
      </p:sp>
      <p:sp>
        <p:nvSpPr>
          <p:cNvPr id="7" name="Google Shape;185;p28">
            <a:extLst>
              <a:ext uri="{FF2B5EF4-FFF2-40B4-BE49-F238E27FC236}">
                <a16:creationId xmlns:a16="http://schemas.microsoft.com/office/drawing/2014/main" id="{E55B7266-2DF3-8E42-9CF5-7BFE695FD367}"/>
              </a:ext>
            </a:extLst>
          </p:cNvPr>
          <p:cNvSpPr>
            <a:spLocks noGrp="1"/>
          </p:cNvSpPr>
          <p:nvPr>
            <p:ph type="pic" idx="3"/>
          </p:nvPr>
        </p:nvSpPr>
        <p:spPr>
          <a:xfrm>
            <a:off x="4627058" y="2479683"/>
            <a:ext cx="2809875" cy="2464238"/>
          </a:xfrm>
          <a:prstGeom prst="rect">
            <a:avLst/>
          </a:prstGeom>
          <a:noFill/>
          <a:ln>
            <a:noFill/>
          </a:ln>
        </p:spPr>
        <p:txBody>
          <a:bodyPr/>
          <a:lstStyle/>
          <a:p>
            <a:endParaRPr lang="en-US"/>
          </a:p>
        </p:txBody>
      </p:sp>
      <p:sp>
        <p:nvSpPr>
          <p:cNvPr id="8" name="Google Shape;186;p28">
            <a:extLst>
              <a:ext uri="{FF2B5EF4-FFF2-40B4-BE49-F238E27FC236}">
                <a16:creationId xmlns:a16="http://schemas.microsoft.com/office/drawing/2014/main" id="{C50BAC34-DA1E-104E-BD0E-4768415190E1}"/>
              </a:ext>
            </a:extLst>
          </p:cNvPr>
          <p:cNvSpPr>
            <a:spLocks noGrp="1"/>
          </p:cNvSpPr>
          <p:nvPr>
            <p:ph type="pic" idx="4"/>
          </p:nvPr>
        </p:nvSpPr>
        <p:spPr>
          <a:xfrm>
            <a:off x="1493716" y="2462525"/>
            <a:ext cx="2809875" cy="2464238"/>
          </a:xfrm>
          <a:prstGeom prst="rect">
            <a:avLst/>
          </a:prstGeom>
          <a:noFill/>
          <a:ln>
            <a:noFill/>
          </a:ln>
        </p:spPr>
        <p:txBody>
          <a:bodyPr/>
          <a:lstStyle/>
          <a:p>
            <a:endParaRPr lang="en-US"/>
          </a:p>
        </p:txBody>
      </p:sp>
      <p:sp>
        <p:nvSpPr>
          <p:cNvPr id="9" name="Google Shape;190;p28">
            <a:extLst>
              <a:ext uri="{FF2B5EF4-FFF2-40B4-BE49-F238E27FC236}">
                <a16:creationId xmlns:a16="http://schemas.microsoft.com/office/drawing/2014/main" id="{D5C32889-33BA-494D-8595-1322FB441AA6}"/>
              </a:ext>
            </a:extLst>
          </p:cNvPr>
          <p:cNvSpPr txBox="1">
            <a:spLocks noGrp="1"/>
          </p:cNvSpPr>
          <p:nvPr>
            <p:ph type="title"/>
          </p:nvPr>
        </p:nvSpPr>
        <p:spPr>
          <a:xfrm>
            <a:off x="1493716" y="1407144"/>
            <a:ext cx="7729728" cy="879537"/>
          </a:xfrm>
          <a:prstGeom prst="rect">
            <a:avLst/>
          </a:prstGeom>
          <a:noFill/>
          <a:ln>
            <a:noFill/>
          </a:ln>
        </p:spPr>
        <p:txBody>
          <a:bodyPr spcFirstLastPara="1" wrap="square" lIns="182875" tIns="182875" rIns="182875" bIns="182875" anchor="t" anchorCtr="0">
            <a:normAutofit/>
          </a:bodyPr>
          <a:lstStyle>
            <a:lvl1pPr lvl="0" algn="l">
              <a:lnSpc>
                <a:spcPct val="90000"/>
              </a:lnSpc>
              <a:spcBef>
                <a:spcPts val="0"/>
              </a:spcBef>
              <a:spcAft>
                <a:spcPts val="0"/>
              </a:spcAft>
              <a:buClr>
                <a:srgbClr val="262626"/>
              </a:buClr>
              <a:buSzPts val="1800"/>
              <a:buNone/>
              <a:defRPr>
                <a:solidFill>
                  <a:srgbClr val="4D4D4D"/>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10" name="Google Shape;191;p28">
            <a:extLst>
              <a:ext uri="{FF2B5EF4-FFF2-40B4-BE49-F238E27FC236}">
                <a16:creationId xmlns:a16="http://schemas.microsoft.com/office/drawing/2014/main" id="{CA7689C4-8A28-3945-97F8-32C33F3647F1}"/>
              </a:ext>
            </a:extLst>
          </p:cNvPr>
          <p:cNvSpPr txBox="1">
            <a:spLocks noGrp="1"/>
          </p:cNvSpPr>
          <p:nvPr>
            <p:ph type="body" idx="1"/>
          </p:nvPr>
        </p:nvSpPr>
        <p:spPr>
          <a:xfrm>
            <a:off x="4793307" y="5222880"/>
            <a:ext cx="2809874" cy="704087"/>
          </a:xfrm>
          <a:prstGeom prst="rect">
            <a:avLst/>
          </a:prstGeom>
          <a:noFill/>
          <a:ln>
            <a:noFill/>
          </a:ln>
        </p:spPr>
        <p:txBody>
          <a:bodyPr spcFirstLastPara="1" wrap="square" lIns="91425" tIns="45700" rIns="91425" bIns="45700" anchor="t" anchorCtr="1">
            <a:normAutofit/>
          </a:bodyPr>
          <a:lstStyle>
            <a:lvl1pPr marL="457200" lvl="0" indent="-228600" algn="ctr">
              <a:lnSpc>
                <a:spcPct val="100000"/>
              </a:lnSpc>
              <a:spcBef>
                <a:spcPts val="1000"/>
              </a:spcBef>
              <a:spcAft>
                <a:spcPts val="0"/>
              </a:spcAft>
              <a:buSzPts val="1900"/>
              <a:buNone/>
              <a:defRPr sz="2800" b="0" cap="none">
                <a:solidFill>
                  <a:srgbClr val="00A396"/>
                </a:solidFill>
              </a:defRPr>
            </a:lvl1pPr>
            <a:lvl2pPr marL="914400" lvl="1" indent="-228600" algn="l">
              <a:lnSpc>
                <a:spcPct val="100000"/>
              </a:lnSpc>
              <a:spcBef>
                <a:spcPts val="1000"/>
              </a:spcBef>
              <a:spcAft>
                <a:spcPts val="0"/>
              </a:spcAft>
              <a:buSzPts val="1900"/>
              <a:buNone/>
              <a:defRPr sz="1900" b="1"/>
            </a:lvl2pPr>
            <a:lvl3pPr marL="1371600" lvl="2" indent="-228600" algn="l">
              <a:lnSpc>
                <a:spcPct val="100000"/>
              </a:lnSpc>
              <a:spcBef>
                <a:spcPts val="1000"/>
              </a:spcBef>
              <a:spcAft>
                <a:spcPts val="0"/>
              </a:spcAft>
              <a:buSzPts val="1800"/>
              <a:buNone/>
              <a:defRPr sz="1800" b="1"/>
            </a:lvl3pPr>
            <a:lvl4pPr marL="1828800" lvl="3" indent="-228600" algn="l">
              <a:lnSpc>
                <a:spcPct val="100000"/>
              </a:lnSpc>
              <a:spcBef>
                <a:spcPts val="1000"/>
              </a:spcBef>
              <a:spcAft>
                <a:spcPts val="0"/>
              </a:spcAft>
              <a:buSzPts val="1600"/>
              <a:buNone/>
              <a:defRPr sz="1600" b="1"/>
            </a:lvl4pPr>
            <a:lvl5pPr marL="2286000" lvl="4" indent="-228600" algn="l">
              <a:lnSpc>
                <a:spcPct val="100000"/>
              </a:lnSpc>
              <a:spcBef>
                <a:spcPts val="1000"/>
              </a:spcBef>
              <a:spcAft>
                <a:spcPts val="0"/>
              </a:spcAft>
              <a:buSzPts val="1600"/>
              <a:buNone/>
              <a:defRPr sz="1600" b="1"/>
            </a:lvl5pPr>
            <a:lvl6pPr marL="2743200" lvl="5" indent="-228600" algn="l">
              <a:lnSpc>
                <a:spcPct val="100000"/>
              </a:lnSpc>
              <a:spcBef>
                <a:spcPts val="1000"/>
              </a:spcBef>
              <a:spcAft>
                <a:spcPts val="0"/>
              </a:spcAft>
              <a:buSzPts val="1600"/>
              <a:buNone/>
              <a:defRPr sz="1600" b="1"/>
            </a:lvl6pPr>
            <a:lvl7pPr marL="3200400" lvl="6" indent="-228600" algn="l">
              <a:lnSpc>
                <a:spcPct val="100000"/>
              </a:lnSpc>
              <a:spcBef>
                <a:spcPts val="1000"/>
              </a:spcBef>
              <a:spcAft>
                <a:spcPts val="0"/>
              </a:spcAft>
              <a:buSzPts val="1600"/>
              <a:buNone/>
              <a:defRPr sz="1600" b="1"/>
            </a:lvl7pPr>
            <a:lvl8pPr marL="3657600" lvl="7" indent="-228600" algn="l">
              <a:lnSpc>
                <a:spcPct val="100000"/>
              </a:lnSpc>
              <a:spcBef>
                <a:spcPts val="1000"/>
              </a:spcBef>
              <a:spcAft>
                <a:spcPts val="0"/>
              </a:spcAft>
              <a:buSzPts val="1600"/>
              <a:buNone/>
              <a:defRPr sz="1600" b="1"/>
            </a:lvl8pPr>
            <a:lvl9pPr marL="4114800" lvl="8" indent="-228600" algn="l">
              <a:lnSpc>
                <a:spcPct val="100000"/>
              </a:lnSpc>
              <a:spcBef>
                <a:spcPts val="1000"/>
              </a:spcBef>
              <a:spcAft>
                <a:spcPts val="0"/>
              </a:spcAft>
              <a:buSzPts val="1600"/>
              <a:buNone/>
              <a:defRPr sz="1600" b="1"/>
            </a:lvl9pPr>
          </a:lstStyle>
          <a:p>
            <a:endParaRPr dirty="0"/>
          </a:p>
        </p:txBody>
      </p:sp>
      <p:sp>
        <p:nvSpPr>
          <p:cNvPr id="11" name="Google Shape;192;p28">
            <a:extLst>
              <a:ext uri="{FF2B5EF4-FFF2-40B4-BE49-F238E27FC236}">
                <a16:creationId xmlns:a16="http://schemas.microsoft.com/office/drawing/2014/main" id="{09437611-0D49-0E49-8FF8-19B6D1FDE485}"/>
              </a:ext>
            </a:extLst>
          </p:cNvPr>
          <p:cNvSpPr txBox="1">
            <a:spLocks noGrp="1"/>
          </p:cNvSpPr>
          <p:nvPr>
            <p:ph type="body" idx="5"/>
          </p:nvPr>
        </p:nvSpPr>
        <p:spPr>
          <a:xfrm>
            <a:off x="1676590" y="5206997"/>
            <a:ext cx="2784217" cy="704087"/>
          </a:xfrm>
          <a:prstGeom prst="rect">
            <a:avLst/>
          </a:prstGeom>
          <a:noFill/>
          <a:ln>
            <a:noFill/>
          </a:ln>
        </p:spPr>
        <p:txBody>
          <a:bodyPr spcFirstLastPara="1" wrap="square" lIns="91425" tIns="45700" rIns="91425" bIns="45700" anchor="t" anchorCtr="1">
            <a:normAutofit/>
          </a:bodyPr>
          <a:lstStyle>
            <a:lvl1pPr marL="457200" lvl="0" indent="-228600" algn="ctr">
              <a:lnSpc>
                <a:spcPct val="100000"/>
              </a:lnSpc>
              <a:spcBef>
                <a:spcPts val="1000"/>
              </a:spcBef>
              <a:spcAft>
                <a:spcPts val="0"/>
              </a:spcAft>
              <a:buSzPts val="1900"/>
              <a:buNone/>
              <a:defRPr sz="2800" b="0" cap="none">
                <a:solidFill>
                  <a:srgbClr val="00A396"/>
                </a:solidFill>
              </a:defRPr>
            </a:lvl1pPr>
            <a:lvl2pPr marL="914400" lvl="1" indent="-228600" algn="l">
              <a:lnSpc>
                <a:spcPct val="100000"/>
              </a:lnSpc>
              <a:spcBef>
                <a:spcPts val="1000"/>
              </a:spcBef>
              <a:spcAft>
                <a:spcPts val="0"/>
              </a:spcAft>
              <a:buSzPts val="1900"/>
              <a:buNone/>
              <a:defRPr sz="1900" b="1"/>
            </a:lvl2pPr>
            <a:lvl3pPr marL="1371600" lvl="2" indent="-228600" algn="l">
              <a:lnSpc>
                <a:spcPct val="100000"/>
              </a:lnSpc>
              <a:spcBef>
                <a:spcPts val="1000"/>
              </a:spcBef>
              <a:spcAft>
                <a:spcPts val="0"/>
              </a:spcAft>
              <a:buSzPts val="1800"/>
              <a:buNone/>
              <a:defRPr sz="1800" b="1"/>
            </a:lvl3pPr>
            <a:lvl4pPr marL="1828800" lvl="3" indent="-228600" algn="l">
              <a:lnSpc>
                <a:spcPct val="100000"/>
              </a:lnSpc>
              <a:spcBef>
                <a:spcPts val="1000"/>
              </a:spcBef>
              <a:spcAft>
                <a:spcPts val="0"/>
              </a:spcAft>
              <a:buSzPts val="1600"/>
              <a:buNone/>
              <a:defRPr sz="1600" b="1"/>
            </a:lvl4pPr>
            <a:lvl5pPr marL="2286000" lvl="4" indent="-228600" algn="l">
              <a:lnSpc>
                <a:spcPct val="100000"/>
              </a:lnSpc>
              <a:spcBef>
                <a:spcPts val="1000"/>
              </a:spcBef>
              <a:spcAft>
                <a:spcPts val="0"/>
              </a:spcAft>
              <a:buSzPts val="1600"/>
              <a:buNone/>
              <a:defRPr sz="1600" b="1"/>
            </a:lvl5pPr>
            <a:lvl6pPr marL="2743200" lvl="5" indent="-228600" algn="l">
              <a:lnSpc>
                <a:spcPct val="100000"/>
              </a:lnSpc>
              <a:spcBef>
                <a:spcPts val="1000"/>
              </a:spcBef>
              <a:spcAft>
                <a:spcPts val="0"/>
              </a:spcAft>
              <a:buSzPts val="1600"/>
              <a:buNone/>
              <a:defRPr sz="1600" b="1"/>
            </a:lvl6pPr>
            <a:lvl7pPr marL="3200400" lvl="6" indent="-228600" algn="l">
              <a:lnSpc>
                <a:spcPct val="100000"/>
              </a:lnSpc>
              <a:spcBef>
                <a:spcPts val="1000"/>
              </a:spcBef>
              <a:spcAft>
                <a:spcPts val="0"/>
              </a:spcAft>
              <a:buSzPts val="1600"/>
              <a:buNone/>
              <a:defRPr sz="1600" b="1"/>
            </a:lvl7pPr>
            <a:lvl8pPr marL="3657600" lvl="7" indent="-228600" algn="l">
              <a:lnSpc>
                <a:spcPct val="100000"/>
              </a:lnSpc>
              <a:spcBef>
                <a:spcPts val="1000"/>
              </a:spcBef>
              <a:spcAft>
                <a:spcPts val="0"/>
              </a:spcAft>
              <a:buSzPts val="1600"/>
              <a:buNone/>
              <a:defRPr sz="1600" b="1"/>
            </a:lvl8pPr>
            <a:lvl9pPr marL="4114800" lvl="8" indent="-228600" algn="l">
              <a:lnSpc>
                <a:spcPct val="100000"/>
              </a:lnSpc>
              <a:spcBef>
                <a:spcPts val="1000"/>
              </a:spcBef>
              <a:spcAft>
                <a:spcPts val="0"/>
              </a:spcAft>
              <a:buSzPts val="1600"/>
              <a:buNone/>
              <a:defRPr sz="1600" b="1"/>
            </a:lvl9pPr>
          </a:lstStyle>
          <a:p>
            <a:endParaRPr dirty="0"/>
          </a:p>
        </p:txBody>
      </p:sp>
      <p:sp>
        <p:nvSpPr>
          <p:cNvPr id="12" name="Google Shape;193;p28">
            <a:extLst>
              <a:ext uri="{FF2B5EF4-FFF2-40B4-BE49-F238E27FC236}">
                <a16:creationId xmlns:a16="http://schemas.microsoft.com/office/drawing/2014/main" id="{910E389F-15E7-B744-8391-3BB2AC5FF06B}"/>
              </a:ext>
            </a:extLst>
          </p:cNvPr>
          <p:cNvSpPr txBox="1">
            <a:spLocks noGrp="1"/>
          </p:cNvSpPr>
          <p:nvPr>
            <p:ph type="body" idx="6"/>
          </p:nvPr>
        </p:nvSpPr>
        <p:spPr>
          <a:xfrm>
            <a:off x="7935681" y="5206997"/>
            <a:ext cx="2809874" cy="704087"/>
          </a:xfrm>
          <a:prstGeom prst="rect">
            <a:avLst/>
          </a:prstGeom>
          <a:noFill/>
          <a:ln>
            <a:noFill/>
          </a:ln>
        </p:spPr>
        <p:txBody>
          <a:bodyPr spcFirstLastPara="1" wrap="square" lIns="91425" tIns="45700" rIns="91425" bIns="45700" anchor="t" anchorCtr="1">
            <a:normAutofit/>
          </a:bodyPr>
          <a:lstStyle>
            <a:lvl1pPr marL="457200" lvl="0" indent="-228600" algn="ctr">
              <a:lnSpc>
                <a:spcPct val="100000"/>
              </a:lnSpc>
              <a:spcBef>
                <a:spcPts val="1000"/>
              </a:spcBef>
              <a:spcAft>
                <a:spcPts val="0"/>
              </a:spcAft>
              <a:buSzPts val="1900"/>
              <a:buNone/>
              <a:defRPr sz="2800" b="0" cap="none">
                <a:solidFill>
                  <a:srgbClr val="00A396"/>
                </a:solidFill>
              </a:defRPr>
            </a:lvl1pPr>
            <a:lvl2pPr marL="914400" lvl="1" indent="-228600" algn="l">
              <a:lnSpc>
                <a:spcPct val="100000"/>
              </a:lnSpc>
              <a:spcBef>
                <a:spcPts val="1000"/>
              </a:spcBef>
              <a:spcAft>
                <a:spcPts val="0"/>
              </a:spcAft>
              <a:buSzPts val="1900"/>
              <a:buNone/>
              <a:defRPr sz="1900" b="1"/>
            </a:lvl2pPr>
            <a:lvl3pPr marL="1371600" lvl="2" indent="-228600" algn="l">
              <a:lnSpc>
                <a:spcPct val="100000"/>
              </a:lnSpc>
              <a:spcBef>
                <a:spcPts val="1000"/>
              </a:spcBef>
              <a:spcAft>
                <a:spcPts val="0"/>
              </a:spcAft>
              <a:buSzPts val="1800"/>
              <a:buNone/>
              <a:defRPr sz="1800" b="1"/>
            </a:lvl3pPr>
            <a:lvl4pPr marL="1828800" lvl="3" indent="-228600" algn="l">
              <a:lnSpc>
                <a:spcPct val="100000"/>
              </a:lnSpc>
              <a:spcBef>
                <a:spcPts val="1000"/>
              </a:spcBef>
              <a:spcAft>
                <a:spcPts val="0"/>
              </a:spcAft>
              <a:buSzPts val="1600"/>
              <a:buNone/>
              <a:defRPr sz="1600" b="1"/>
            </a:lvl4pPr>
            <a:lvl5pPr marL="2286000" lvl="4" indent="-228600" algn="l">
              <a:lnSpc>
                <a:spcPct val="100000"/>
              </a:lnSpc>
              <a:spcBef>
                <a:spcPts val="1000"/>
              </a:spcBef>
              <a:spcAft>
                <a:spcPts val="0"/>
              </a:spcAft>
              <a:buSzPts val="1600"/>
              <a:buNone/>
              <a:defRPr sz="1600" b="1"/>
            </a:lvl5pPr>
            <a:lvl6pPr marL="2743200" lvl="5" indent="-228600" algn="l">
              <a:lnSpc>
                <a:spcPct val="100000"/>
              </a:lnSpc>
              <a:spcBef>
                <a:spcPts val="1000"/>
              </a:spcBef>
              <a:spcAft>
                <a:spcPts val="0"/>
              </a:spcAft>
              <a:buSzPts val="1600"/>
              <a:buNone/>
              <a:defRPr sz="1600" b="1"/>
            </a:lvl6pPr>
            <a:lvl7pPr marL="3200400" lvl="6" indent="-228600" algn="l">
              <a:lnSpc>
                <a:spcPct val="100000"/>
              </a:lnSpc>
              <a:spcBef>
                <a:spcPts val="1000"/>
              </a:spcBef>
              <a:spcAft>
                <a:spcPts val="0"/>
              </a:spcAft>
              <a:buSzPts val="1600"/>
              <a:buNone/>
              <a:defRPr sz="1600" b="1"/>
            </a:lvl7pPr>
            <a:lvl8pPr marL="3657600" lvl="7" indent="-228600" algn="l">
              <a:lnSpc>
                <a:spcPct val="100000"/>
              </a:lnSpc>
              <a:spcBef>
                <a:spcPts val="1000"/>
              </a:spcBef>
              <a:spcAft>
                <a:spcPts val="0"/>
              </a:spcAft>
              <a:buSzPts val="1600"/>
              <a:buNone/>
              <a:defRPr sz="1600" b="1"/>
            </a:lvl8pPr>
            <a:lvl9pPr marL="4114800" lvl="8" indent="-228600" algn="l">
              <a:lnSpc>
                <a:spcPct val="100000"/>
              </a:lnSpc>
              <a:spcBef>
                <a:spcPts val="1000"/>
              </a:spcBef>
              <a:spcAft>
                <a:spcPts val="0"/>
              </a:spcAft>
              <a:buSzPts val="1600"/>
              <a:buNone/>
              <a:defRPr sz="1600" b="1"/>
            </a:lvl9pPr>
          </a:lstStyle>
          <a:p>
            <a:endParaRPr dirty="0"/>
          </a:p>
        </p:txBody>
      </p:sp>
      <p:sp>
        <p:nvSpPr>
          <p:cNvPr id="13" name="Slide Number Placeholder 5">
            <a:extLst>
              <a:ext uri="{FF2B5EF4-FFF2-40B4-BE49-F238E27FC236}">
                <a16:creationId xmlns:a16="http://schemas.microsoft.com/office/drawing/2014/main" id="{C77E3E5E-A6E7-F44A-B1FD-0198FBF49FA9}"/>
              </a:ext>
            </a:extLst>
          </p:cNvPr>
          <p:cNvSpPr>
            <a:spLocks noGrp="1"/>
          </p:cNvSpPr>
          <p:nvPr>
            <p:ph type="sldNum" sz="quarter" idx="10"/>
          </p:nvPr>
        </p:nvSpPr>
        <p:spPr>
          <a:xfrm>
            <a:off x="10515600" y="5978838"/>
            <a:ext cx="667265" cy="409606"/>
          </a:xfrm>
          <a:prstGeom prst="rect">
            <a:avLst/>
          </a:prstGeom>
        </p:spPr>
        <p:txBody>
          <a:bodyPr/>
          <a:lstStyle>
            <a:lvl1pPr>
              <a:defRPr>
                <a:solidFill>
                  <a:srgbClr val="00A396"/>
                </a:solidFill>
              </a:defRPr>
            </a:lvl1pPr>
          </a:lstStyle>
          <a:p>
            <a:fld id="{A5BF25C9-69BD-584C-AB76-BC022F485755}" type="slidenum">
              <a:rPr lang="en-US" smtClean="0"/>
              <a:pPr/>
              <a:t>‹#›</a:t>
            </a:fld>
            <a:endParaRPr lang="en-US"/>
          </a:p>
        </p:txBody>
      </p:sp>
    </p:spTree>
    <p:extLst>
      <p:ext uri="{BB962C8B-B14F-4D97-AF65-F5344CB8AC3E}">
        <p14:creationId xmlns:p14="http://schemas.microsoft.com/office/powerpoint/2010/main" val="104402096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1_TwonImages across">
    <p:spTree>
      <p:nvGrpSpPr>
        <p:cNvPr id="1" name=""/>
        <p:cNvGrpSpPr/>
        <p:nvPr/>
      </p:nvGrpSpPr>
      <p:grpSpPr>
        <a:xfrm>
          <a:off x="0" y="0"/>
          <a:ext cx="0" cy="0"/>
          <a:chOff x="0" y="0"/>
          <a:chExt cx="0" cy="0"/>
        </a:xfrm>
      </p:grpSpPr>
      <p:sp>
        <p:nvSpPr>
          <p:cNvPr id="3" name="Google Shape;181;p28">
            <a:extLst>
              <a:ext uri="{FF2B5EF4-FFF2-40B4-BE49-F238E27FC236}">
                <a16:creationId xmlns:a16="http://schemas.microsoft.com/office/drawing/2014/main" id="{37BEE729-5930-4144-B768-319BC01657B7}"/>
              </a:ext>
            </a:extLst>
          </p:cNvPr>
          <p:cNvSpPr/>
          <p:nvPr userDrawn="1"/>
        </p:nvSpPr>
        <p:spPr>
          <a:xfrm>
            <a:off x="2257147" y="2286681"/>
            <a:ext cx="3634256" cy="3402239"/>
          </a:xfrm>
          <a:prstGeom prst="rect">
            <a:avLst/>
          </a:prstGeom>
          <a:solidFill>
            <a:srgbClr val="F5D65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Gill Sans"/>
              <a:ea typeface="Gill Sans"/>
              <a:cs typeface="Gill Sans"/>
              <a:sym typeface="Gill Sans"/>
            </a:endParaRPr>
          </a:p>
        </p:txBody>
      </p:sp>
      <p:sp>
        <p:nvSpPr>
          <p:cNvPr id="4" name="Google Shape;182;p28">
            <a:extLst>
              <a:ext uri="{FF2B5EF4-FFF2-40B4-BE49-F238E27FC236}">
                <a16:creationId xmlns:a16="http://schemas.microsoft.com/office/drawing/2014/main" id="{70862C45-3085-D842-BB89-D21B897A2CDD}"/>
              </a:ext>
            </a:extLst>
          </p:cNvPr>
          <p:cNvSpPr/>
          <p:nvPr userDrawn="1"/>
        </p:nvSpPr>
        <p:spPr>
          <a:xfrm>
            <a:off x="6262249" y="2306402"/>
            <a:ext cx="3634256" cy="3402239"/>
          </a:xfrm>
          <a:prstGeom prst="rect">
            <a:avLst/>
          </a:prstGeom>
          <a:solidFill>
            <a:srgbClr val="F5D65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Gill Sans"/>
              <a:ea typeface="Gill Sans"/>
              <a:cs typeface="Gill Sans"/>
              <a:sym typeface="Gill Sans"/>
            </a:endParaRPr>
          </a:p>
        </p:txBody>
      </p:sp>
      <p:sp>
        <p:nvSpPr>
          <p:cNvPr id="7" name="Google Shape;185;p28">
            <a:extLst>
              <a:ext uri="{FF2B5EF4-FFF2-40B4-BE49-F238E27FC236}">
                <a16:creationId xmlns:a16="http://schemas.microsoft.com/office/drawing/2014/main" id="{E55B7266-2DF3-8E42-9CF5-7BFE695FD367}"/>
              </a:ext>
            </a:extLst>
          </p:cNvPr>
          <p:cNvSpPr>
            <a:spLocks noGrp="1"/>
          </p:cNvSpPr>
          <p:nvPr>
            <p:ph type="pic" idx="3"/>
          </p:nvPr>
        </p:nvSpPr>
        <p:spPr>
          <a:xfrm>
            <a:off x="6096000" y="2303840"/>
            <a:ext cx="3634256" cy="3187214"/>
          </a:xfrm>
          <a:prstGeom prst="rect">
            <a:avLst/>
          </a:prstGeom>
          <a:noFill/>
          <a:ln>
            <a:noFill/>
          </a:ln>
        </p:spPr>
        <p:txBody>
          <a:bodyPr/>
          <a:lstStyle/>
          <a:p>
            <a:endParaRPr lang="en-US"/>
          </a:p>
        </p:txBody>
      </p:sp>
      <p:sp>
        <p:nvSpPr>
          <p:cNvPr id="8" name="Google Shape;186;p28">
            <a:extLst>
              <a:ext uri="{FF2B5EF4-FFF2-40B4-BE49-F238E27FC236}">
                <a16:creationId xmlns:a16="http://schemas.microsoft.com/office/drawing/2014/main" id="{C50BAC34-DA1E-104E-BD0E-4768415190E1}"/>
              </a:ext>
            </a:extLst>
          </p:cNvPr>
          <p:cNvSpPr>
            <a:spLocks noGrp="1"/>
          </p:cNvSpPr>
          <p:nvPr>
            <p:ph type="pic" idx="4"/>
          </p:nvPr>
        </p:nvSpPr>
        <p:spPr>
          <a:xfrm>
            <a:off x="2074272" y="2286682"/>
            <a:ext cx="3634256" cy="3187214"/>
          </a:xfrm>
          <a:prstGeom prst="rect">
            <a:avLst/>
          </a:prstGeom>
          <a:noFill/>
          <a:ln>
            <a:noFill/>
          </a:ln>
        </p:spPr>
        <p:txBody>
          <a:bodyPr/>
          <a:lstStyle/>
          <a:p>
            <a:endParaRPr lang="en-US"/>
          </a:p>
        </p:txBody>
      </p:sp>
      <p:sp>
        <p:nvSpPr>
          <p:cNvPr id="9" name="Google Shape;190;p28">
            <a:extLst>
              <a:ext uri="{FF2B5EF4-FFF2-40B4-BE49-F238E27FC236}">
                <a16:creationId xmlns:a16="http://schemas.microsoft.com/office/drawing/2014/main" id="{D5C32889-33BA-494D-8595-1322FB441AA6}"/>
              </a:ext>
            </a:extLst>
          </p:cNvPr>
          <p:cNvSpPr txBox="1">
            <a:spLocks noGrp="1"/>
          </p:cNvSpPr>
          <p:nvPr>
            <p:ph type="title"/>
          </p:nvPr>
        </p:nvSpPr>
        <p:spPr>
          <a:xfrm>
            <a:off x="1493716" y="1407144"/>
            <a:ext cx="7729728" cy="879537"/>
          </a:xfrm>
          <a:prstGeom prst="rect">
            <a:avLst/>
          </a:prstGeom>
          <a:noFill/>
          <a:ln>
            <a:noFill/>
          </a:ln>
        </p:spPr>
        <p:txBody>
          <a:bodyPr spcFirstLastPara="1" wrap="square" lIns="182875" tIns="182875" rIns="182875" bIns="182875" anchor="t" anchorCtr="0">
            <a:normAutofit/>
          </a:bodyPr>
          <a:lstStyle>
            <a:lvl1pPr lvl="0" algn="l">
              <a:lnSpc>
                <a:spcPct val="90000"/>
              </a:lnSpc>
              <a:spcBef>
                <a:spcPts val="0"/>
              </a:spcBef>
              <a:spcAft>
                <a:spcPts val="0"/>
              </a:spcAft>
              <a:buClr>
                <a:srgbClr val="262626"/>
              </a:buClr>
              <a:buSzPts val="1800"/>
              <a:buNone/>
              <a:defRPr>
                <a:solidFill>
                  <a:srgbClr val="4D4D4D"/>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10" name="Google Shape;191;p28">
            <a:extLst>
              <a:ext uri="{FF2B5EF4-FFF2-40B4-BE49-F238E27FC236}">
                <a16:creationId xmlns:a16="http://schemas.microsoft.com/office/drawing/2014/main" id="{CA7689C4-8A28-3945-97F8-32C33F3647F1}"/>
              </a:ext>
            </a:extLst>
          </p:cNvPr>
          <p:cNvSpPr txBox="1">
            <a:spLocks noGrp="1"/>
          </p:cNvSpPr>
          <p:nvPr>
            <p:ph type="body" idx="1"/>
          </p:nvPr>
        </p:nvSpPr>
        <p:spPr>
          <a:xfrm>
            <a:off x="6262250" y="5548411"/>
            <a:ext cx="3634256" cy="704087"/>
          </a:xfrm>
          <a:prstGeom prst="rect">
            <a:avLst/>
          </a:prstGeom>
          <a:noFill/>
          <a:ln>
            <a:noFill/>
          </a:ln>
        </p:spPr>
        <p:txBody>
          <a:bodyPr spcFirstLastPara="1" wrap="square" lIns="91425" tIns="45700" rIns="91425" bIns="45700" anchor="t" anchorCtr="1">
            <a:normAutofit/>
          </a:bodyPr>
          <a:lstStyle>
            <a:lvl1pPr marL="457200" lvl="0" indent="-228600" algn="ctr">
              <a:lnSpc>
                <a:spcPct val="100000"/>
              </a:lnSpc>
              <a:spcBef>
                <a:spcPts val="1000"/>
              </a:spcBef>
              <a:spcAft>
                <a:spcPts val="0"/>
              </a:spcAft>
              <a:buSzPts val="1900"/>
              <a:buNone/>
              <a:defRPr sz="2800" b="0" cap="none">
                <a:solidFill>
                  <a:srgbClr val="00A396"/>
                </a:solidFill>
              </a:defRPr>
            </a:lvl1pPr>
            <a:lvl2pPr marL="914400" lvl="1" indent="-228600" algn="l">
              <a:lnSpc>
                <a:spcPct val="100000"/>
              </a:lnSpc>
              <a:spcBef>
                <a:spcPts val="1000"/>
              </a:spcBef>
              <a:spcAft>
                <a:spcPts val="0"/>
              </a:spcAft>
              <a:buSzPts val="1900"/>
              <a:buNone/>
              <a:defRPr sz="1900" b="1"/>
            </a:lvl2pPr>
            <a:lvl3pPr marL="1371600" lvl="2" indent="-228600" algn="l">
              <a:lnSpc>
                <a:spcPct val="100000"/>
              </a:lnSpc>
              <a:spcBef>
                <a:spcPts val="1000"/>
              </a:spcBef>
              <a:spcAft>
                <a:spcPts val="0"/>
              </a:spcAft>
              <a:buSzPts val="1800"/>
              <a:buNone/>
              <a:defRPr sz="1800" b="1"/>
            </a:lvl3pPr>
            <a:lvl4pPr marL="1828800" lvl="3" indent="-228600" algn="l">
              <a:lnSpc>
                <a:spcPct val="100000"/>
              </a:lnSpc>
              <a:spcBef>
                <a:spcPts val="1000"/>
              </a:spcBef>
              <a:spcAft>
                <a:spcPts val="0"/>
              </a:spcAft>
              <a:buSzPts val="1600"/>
              <a:buNone/>
              <a:defRPr sz="1600" b="1"/>
            </a:lvl4pPr>
            <a:lvl5pPr marL="2286000" lvl="4" indent="-228600" algn="l">
              <a:lnSpc>
                <a:spcPct val="100000"/>
              </a:lnSpc>
              <a:spcBef>
                <a:spcPts val="1000"/>
              </a:spcBef>
              <a:spcAft>
                <a:spcPts val="0"/>
              </a:spcAft>
              <a:buSzPts val="1600"/>
              <a:buNone/>
              <a:defRPr sz="1600" b="1"/>
            </a:lvl5pPr>
            <a:lvl6pPr marL="2743200" lvl="5" indent="-228600" algn="l">
              <a:lnSpc>
                <a:spcPct val="100000"/>
              </a:lnSpc>
              <a:spcBef>
                <a:spcPts val="1000"/>
              </a:spcBef>
              <a:spcAft>
                <a:spcPts val="0"/>
              </a:spcAft>
              <a:buSzPts val="1600"/>
              <a:buNone/>
              <a:defRPr sz="1600" b="1"/>
            </a:lvl6pPr>
            <a:lvl7pPr marL="3200400" lvl="6" indent="-228600" algn="l">
              <a:lnSpc>
                <a:spcPct val="100000"/>
              </a:lnSpc>
              <a:spcBef>
                <a:spcPts val="1000"/>
              </a:spcBef>
              <a:spcAft>
                <a:spcPts val="0"/>
              </a:spcAft>
              <a:buSzPts val="1600"/>
              <a:buNone/>
              <a:defRPr sz="1600" b="1"/>
            </a:lvl7pPr>
            <a:lvl8pPr marL="3657600" lvl="7" indent="-228600" algn="l">
              <a:lnSpc>
                <a:spcPct val="100000"/>
              </a:lnSpc>
              <a:spcBef>
                <a:spcPts val="1000"/>
              </a:spcBef>
              <a:spcAft>
                <a:spcPts val="0"/>
              </a:spcAft>
              <a:buSzPts val="1600"/>
              <a:buNone/>
              <a:defRPr sz="1600" b="1"/>
            </a:lvl8pPr>
            <a:lvl9pPr marL="4114800" lvl="8" indent="-228600" algn="l">
              <a:lnSpc>
                <a:spcPct val="100000"/>
              </a:lnSpc>
              <a:spcBef>
                <a:spcPts val="1000"/>
              </a:spcBef>
              <a:spcAft>
                <a:spcPts val="0"/>
              </a:spcAft>
              <a:buSzPts val="1600"/>
              <a:buNone/>
              <a:defRPr sz="1600" b="1"/>
            </a:lvl9pPr>
          </a:lstStyle>
          <a:p>
            <a:endParaRPr dirty="0"/>
          </a:p>
        </p:txBody>
      </p:sp>
      <p:sp>
        <p:nvSpPr>
          <p:cNvPr id="11" name="Google Shape;192;p28">
            <a:extLst>
              <a:ext uri="{FF2B5EF4-FFF2-40B4-BE49-F238E27FC236}">
                <a16:creationId xmlns:a16="http://schemas.microsoft.com/office/drawing/2014/main" id="{09437611-0D49-0E49-8FF8-19B6D1FDE485}"/>
              </a:ext>
            </a:extLst>
          </p:cNvPr>
          <p:cNvSpPr txBox="1">
            <a:spLocks noGrp="1"/>
          </p:cNvSpPr>
          <p:nvPr>
            <p:ph type="body" idx="5"/>
          </p:nvPr>
        </p:nvSpPr>
        <p:spPr>
          <a:xfrm>
            <a:off x="2257146" y="5508213"/>
            <a:ext cx="3623259" cy="704087"/>
          </a:xfrm>
          <a:prstGeom prst="rect">
            <a:avLst/>
          </a:prstGeom>
          <a:noFill/>
          <a:ln>
            <a:noFill/>
          </a:ln>
        </p:spPr>
        <p:txBody>
          <a:bodyPr spcFirstLastPara="1" wrap="square" lIns="91425" tIns="45700" rIns="91425" bIns="45700" anchor="t" anchorCtr="1">
            <a:normAutofit/>
          </a:bodyPr>
          <a:lstStyle>
            <a:lvl1pPr marL="457200" lvl="0" indent="-228600" algn="ctr">
              <a:lnSpc>
                <a:spcPct val="100000"/>
              </a:lnSpc>
              <a:spcBef>
                <a:spcPts val="1000"/>
              </a:spcBef>
              <a:spcAft>
                <a:spcPts val="0"/>
              </a:spcAft>
              <a:buSzPts val="1900"/>
              <a:buNone/>
              <a:defRPr sz="2800" b="0" cap="none">
                <a:solidFill>
                  <a:srgbClr val="00A396"/>
                </a:solidFill>
              </a:defRPr>
            </a:lvl1pPr>
            <a:lvl2pPr marL="914400" lvl="1" indent="-228600" algn="l">
              <a:lnSpc>
                <a:spcPct val="100000"/>
              </a:lnSpc>
              <a:spcBef>
                <a:spcPts val="1000"/>
              </a:spcBef>
              <a:spcAft>
                <a:spcPts val="0"/>
              </a:spcAft>
              <a:buSzPts val="1900"/>
              <a:buNone/>
              <a:defRPr sz="1900" b="1"/>
            </a:lvl2pPr>
            <a:lvl3pPr marL="1371600" lvl="2" indent="-228600" algn="l">
              <a:lnSpc>
                <a:spcPct val="100000"/>
              </a:lnSpc>
              <a:spcBef>
                <a:spcPts val="1000"/>
              </a:spcBef>
              <a:spcAft>
                <a:spcPts val="0"/>
              </a:spcAft>
              <a:buSzPts val="1800"/>
              <a:buNone/>
              <a:defRPr sz="1800" b="1"/>
            </a:lvl3pPr>
            <a:lvl4pPr marL="1828800" lvl="3" indent="-228600" algn="l">
              <a:lnSpc>
                <a:spcPct val="100000"/>
              </a:lnSpc>
              <a:spcBef>
                <a:spcPts val="1000"/>
              </a:spcBef>
              <a:spcAft>
                <a:spcPts val="0"/>
              </a:spcAft>
              <a:buSzPts val="1600"/>
              <a:buNone/>
              <a:defRPr sz="1600" b="1"/>
            </a:lvl4pPr>
            <a:lvl5pPr marL="2286000" lvl="4" indent="-228600" algn="l">
              <a:lnSpc>
                <a:spcPct val="100000"/>
              </a:lnSpc>
              <a:spcBef>
                <a:spcPts val="1000"/>
              </a:spcBef>
              <a:spcAft>
                <a:spcPts val="0"/>
              </a:spcAft>
              <a:buSzPts val="1600"/>
              <a:buNone/>
              <a:defRPr sz="1600" b="1"/>
            </a:lvl5pPr>
            <a:lvl6pPr marL="2743200" lvl="5" indent="-228600" algn="l">
              <a:lnSpc>
                <a:spcPct val="100000"/>
              </a:lnSpc>
              <a:spcBef>
                <a:spcPts val="1000"/>
              </a:spcBef>
              <a:spcAft>
                <a:spcPts val="0"/>
              </a:spcAft>
              <a:buSzPts val="1600"/>
              <a:buNone/>
              <a:defRPr sz="1600" b="1"/>
            </a:lvl6pPr>
            <a:lvl7pPr marL="3200400" lvl="6" indent="-228600" algn="l">
              <a:lnSpc>
                <a:spcPct val="100000"/>
              </a:lnSpc>
              <a:spcBef>
                <a:spcPts val="1000"/>
              </a:spcBef>
              <a:spcAft>
                <a:spcPts val="0"/>
              </a:spcAft>
              <a:buSzPts val="1600"/>
              <a:buNone/>
              <a:defRPr sz="1600" b="1"/>
            </a:lvl7pPr>
            <a:lvl8pPr marL="3657600" lvl="7" indent="-228600" algn="l">
              <a:lnSpc>
                <a:spcPct val="100000"/>
              </a:lnSpc>
              <a:spcBef>
                <a:spcPts val="1000"/>
              </a:spcBef>
              <a:spcAft>
                <a:spcPts val="0"/>
              </a:spcAft>
              <a:buSzPts val="1600"/>
              <a:buNone/>
              <a:defRPr sz="1600" b="1"/>
            </a:lvl8pPr>
            <a:lvl9pPr marL="4114800" lvl="8" indent="-228600" algn="l">
              <a:lnSpc>
                <a:spcPct val="100000"/>
              </a:lnSpc>
              <a:spcBef>
                <a:spcPts val="1000"/>
              </a:spcBef>
              <a:spcAft>
                <a:spcPts val="0"/>
              </a:spcAft>
              <a:buSzPts val="1600"/>
              <a:buNone/>
              <a:defRPr sz="1600" b="1"/>
            </a:lvl9pPr>
          </a:lstStyle>
          <a:p>
            <a:endParaRPr dirty="0"/>
          </a:p>
        </p:txBody>
      </p:sp>
      <p:sp>
        <p:nvSpPr>
          <p:cNvPr id="13" name="Slide Number Placeholder 5">
            <a:extLst>
              <a:ext uri="{FF2B5EF4-FFF2-40B4-BE49-F238E27FC236}">
                <a16:creationId xmlns:a16="http://schemas.microsoft.com/office/drawing/2014/main" id="{E7B47B16-6AC4-6342-A6CB-B301C4E36C4D}"/>
              </a:ext>
            </a:extLst>
          </p:cNvPr>
          <p:cNvSpPr>
            <a:spLocks noGrp="1"/>
          </p:cNvSpPr>
          <p:nvPr>
            <p:ph type="sldNum" sz="quarter" idx="10"/>
          </p:nvPr>
        </p:nvSpPr>
        <p:spPr>
          <a:xfrm>
            <a:off x="10515600" y="5978838"/>
            <a:ext cx="667265" cy="409606"/>
          </a:xfrm>
          <a:prstGeom prst="rect">
            <a:avLst/>
          </a:prstGeom>
        </p:spPr>
        <p:txBody>
          <a:bodyPr/>
          <a:lstStyle>
            <a:lvl1pPr>
              <a:defRPr>
                <a:solidFill>
                  <a:srgbClr val="00A396"/>
                </a:solidFill>
              </a:defRPr>
            </a:lvl1pPr>
          </a:lstStyle>
          <a:p>
            <a:fld id="{A5BF25C9-69BD-584C-AB76-BC022F485755}" type="slidenum">
              <a:rPr lang="en-US" smtClean="0"/>
              <a:pPr/>
              <a:t>‹#›</a:t>
            </a:fld>
            <a:endParaRPr lang="en-US"/>
          </a:p>
        </p:txBody>
      </p:sp>
    </p:spTree>
    <p:extLst>
      <p:ext uri="{BB962C8B-B14F-4D97-AF65-F5344CB8AC3E}">
        <p14:creationId xmlns:p14="http://schemas.microsoft.com/office/powerpoint/2010/main" val="403308023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2_Three Images across">
    <p:spTree>
      <p:nvGrpSpPr>
        <p:cNvPr id="1" name=""/>
        <p:cNvGrpSpPr/>
        <p:nvPr/>
      </p:nvGrpSpPr>
      <p:grpSpPr>
        <a:xfrm>
          <a:off x="0" y="0"/>
          <a:ext cx="0" cy="0"/>
          <a:chOff x="0" y="0"/>
          <a:chExt cx="0" cy="0"/>
        </a:xfrm>
      </p:grpSpPr>
      <p:sp>
        <p:nvSpPr>
          <p:cNvPr id="3" name="Google Shape;181;p28">
            <a:extLst>
              <a:ext uri="{FF2B5EF4-FFF2-40B4-BE49-F238E27FC236}">
                <a16:creationId xmlns:a16="http://schemas.microsoft.com/office/drawing/2014/main" id="{37BEE729-5930-4144-B768-319BC01657B7}"/>
              </a:ext>
            </a:extLst>
          </p:cNvPr>
          <p:cNvSpPr/>
          <p:nvPr userDrawn="1"/>
        </p:nvSpPr>
        <p:spPr>
          <a:xfrm>
            <a:off x="1676591" y="2462525"/>
            <a:ext cx="2809875" cy="2630488"/>
          </a:xfrm>
          <a:prstGeom prst="rect">
            <a:avLst/>
          </a:prstGeom>
          <a:solidFill>
            <a:srgbClr val="FAB2D5"/>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Gill Sans"/>
              <a:ea typeface="Gill Sans"/>
              <a:cs typeface="Gill Sans"/>
              <a:sym typeface="Gill Sans"/>
            </a:endParaRPr>
          </a:p>
        </p:txBody>
      </p:sp>
      <p:sp>
        <p:nvSpPr>
          <p:cNvPr id="4" name="Google Shape;182;p28">
            <a:extLst>
              <a:ext uri="{FF2B5EF4-FFF2-40B4-BE49-F238E27FC236}">
                <a16:creationId xmlns:a16="http://schemas.microsoft.com/office/drawing/2014/main" id="{70862C45-3085-D842-BB89-D21B897A2CDD}"/>
              </a:ext>
            </a:extLst>
          </p:cNvPr>
          <p:cNvSpPr/>
          <p:nvPr userDrawn="1"/>
        </p:nvSpPr>
        <p:spPr>
          <a:xfrm>
            <a:off x="4793307" y="2482246"/>
            <a:ext cx="2809875" cy="2630488"/>
          </a:xfrm>
          <a:prstGeom prst="rect">
            <a:avLst/>
          </a:prstGeom>
          <a:solidFill>
            <a:srgbClr val="FAB2D5"/>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Gill Sans"/>
              <a:ea typeface="Gill Sans"/>
              <a:cs typeface="Gill Sans"/>
              <a:sym typeface="Gill Sans"/>
            </a:endParaRPr>
          </a:p>
        </p:txBody>
      </p:sp>
      <p:sp>
        <p:nvSpPr>
          <p:cNvPr id="5" name="Google Shape;183;p28">
            <a:extLst>
              <a:ext uri="{FF2B5EF4-FFF2-40B4-BE49-F238E27FC236}">
                <a16:creationId xmlns:a16="http://schemas.microsoft.com/office/drawing/2014/main" id="{80B16FCC-9C0B-EC4D-97B2-B1A304BF4507}"/>
              </a:ext>
            </a:extLst>
          </p:cNvPr>
          <p:cNvSpPr/>
          <p:nvPr userDrawn="1"/>
        </p:nvSpPr>
        <p:spPr>
          <a:xfrm>
            <a:off x="7935680" y="2489277"/>
            <a:ext cx="2809875" cy="2630488"/>
          </a:xfrm>
          <a:prstGeom prst="rect">
            <a:avLst/>
          </a:prstGeom>
          <a:solidFill>
            <a:srgbClr val="FAB2D5"/>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Gill Sans"/>
              <a:ea typeface="Gill Sans"/>
              <a:cs typeface="Gill Sans"/>
              <a:sym typeface="Gill Sans"/>
            </a:endParaRPr>
          </a:p>
        </p:txBody>
      </p:sp>
      <p:sp>
        <p:nvSpPr>
          <p:cNvPr id="6" name="Google Shape;184;p28">
            <a:extLst>
              <a:ext uri="{FF2B5EF4-FFF2-40B4-BE49-F238E27FC236}">
                <a16:creationId xmlns:a16="http://schemas.microsoft.com/office/drawing/2014/main" id="{C0BB7A01-2F41-EC47-840F-F885E7FD7CFB}"/>
              </a:ext>
            </a:extLst>
          </p:cNvPr>
          <p:cNvSpPr>
            <a:spLocks noGrp="1"/>
          </p:cNvSpPr>
          <p:nvPr>
            <p:ph type="pic" idx="2"/>
          </p:nvPr>
        </p:nvSpPr>
        <p:spPr>
          <a:xfrm>
            <a:off x="7769431" y="2479683"/>
            <a:ext cx="2809875" cy="2464238"/>
          </a:xfrm>
          <a:prstGeom prst="rect">
            <a:avLst/>
          </a:prstGeom>
          <a:noFill/>
          <a:ln>
            <a:noFill/>
          </a:ln>
        </p:spPr>
        <p:txBody>
          <a:bodyPr/>
          <a:lstStyle/>
          <a:p>
            <a:endParaRPr lang="en-US"/>
          </a:p>
        </p:txBody>
      </p:sp>
      <p:sp>
        <p:nvSpPr>
          <p:cNvPr id="7" name="Google Shape;185;p28">
            <a:extLst>
              <a:ext uri="{FF2B5EF4-FFF2-40B4-BE49-F238E27FC236}">
                <a16:creationId xmlns:a16="http://schemas.microsoft.com/office/drawing/2014/main" id="{E55B7266-2DF3-8E42-9CF5-7BFE695FD367}"/>
              </a:ext>
            </a:extLst>
          </p:cNvPr>
          <p:cNvSpPr>
            <a:spLocks noGrp="1"/>
          </p:cNvSpPr>
          <p:nvPr>
            <p:ph type="pic" idx="3"/>
          </p:nvPr>
        </p:nvSpPr>
        <p:spPr>
          <a:xfrm>
            <a:off x="4627058" y="2479683"/>
            <a:ext cx="2809875" cy="2464238"/>
          </a:xfrm>
          <a:prstGeom prst="rect">
            <a:avLst/>
          </a:prstGeom>
          <a:noFill/>
          <a:ln>
            <a:noFill/>
          </a:ln>
        </p:spPr>
        <p:txBody>
          <a:bodyPr/>
          <a:lstStyle/>
          <a:p>
            <a:endParaRPr lang="en-US"/>
          </a:p>
        </p:txBody>
      </p:sp>
      <p:sp>
        <p:nvSpPr>
          <p:cNvPr id="8" name="Google Shape;186;p28">
            <a:extLst>
              <a:ext uri="{FF2B5EF4-FFF2-40B4-BE49-F238E27FC236}">
                <a16:creationId xmlns:a16="http://schemas.microsoft.com/office/drawing/2014/main" id="{C50BAC34-DA1E-104E-BD0E-4768415190E1}"/>
              </a:ext>
            </a:extLst>
          </p:cNvPr>
          <p:cNvSpPr>
            <a:spLocks noGrp="1"/>
          </p:cNvSpPr>
          <p:nvPr>
            <p:ph type="pic" idx="4"/>
          </p:nvPr>
        </p:nvSpPr>
        <p:spPr>
          <a:xfrm>
            <a:off x="1493716" y="2462525"/>
            <a:ext cx="2809875" cy="2464238"/>
          </a:xfrm>
          <a:prstGeom prst="rect">
            <a:avLst/>
          </a:prstGeom>
          <a:noFill/>
          <a:ln>
            <a:noFill/>
          </a:ln>
        </p:spPr>
        <p:txBody>
          <a:bodyPr/>
          <a:lstStyle/>
          <a:p>
            <a:endParaRPr lang="en-US"/>
          </a:p>
        </p:txBody>
      </p:sp>
      <p:sp>
        <p:nvSpPr>
          <p:cNvPr id="9" name="Google Shape;190;p28">
            <a:extLst>
              <a:ext uri="{FF2B5EF4-FFF2-40B4-BE49-F238E27FC236}">
                <a16:creationId xmlns:a16="http://schemas.microsoft.com/office/drawing/2014/main" id="{D5C32889-33BA-494D-8595-1322FB441AA6}"/>
              </a:ext>
            </a:extLst>
          </p:cNvPr>
          <p:cNvSpPr txBox="1">
            <a:spLocks noGrp="1"/>
          </p:cNvSpPr>
          <p:nvPr>
            <p:ph type="title"/>
          </p:nvPr>
        </p:nvSpPr>
        <p:spPr>
          <a:xfrm>
            <a:off x="1493716" y="1407144"/>
            <a:ext cx="7729728" cy="879537"/>
          </a:xfrm>
          <a:prstGeom prst="rect">
            <a:avLst/>
          </a:prstGeom>
          <a:noFill/>
          <a:ln>
            <a:noFill/>
          </a:ln>
        </p:spPr>
        <p:txBody>
          <a:bodyPr spcFirstLastPara="1" wrap="square" lIns="182875" tIns="182875" rIns="182875" bIns="182875" anchor="t" anchorCtr="0">
            <a:normAutofit/>
          </a:bodyPr>
          <a:lstStyle>
            <a:lvl1pPr lvl="0" algn="l">
              <a:lnSpc>
                <a:spcPct val="90000"/>
              </a:lnSpc>
              <a:spcBef>
                <a:spcPts val="0"/>
              </a:spcBef>
              <a:spcAft>
                <a:spcPts val="0"/>
              </a:spcAft>
              <a:buClr>
                <a:srgbClr val="262626"/>
              </a:buClr>
              <a:buSzPts val="1800"/>
              <a:buNone/>
              <a:defRPr>
                <a:solidFill>
                  <a:srgbClr val="4D4D4D"/>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10" name="Google Shape;191;p28">
            <a:extLst>
              <a:ext uri="{FF2B5EF4-FFF2-40B4-BE49-F238E27FC236}">
                <a16:creationId xmlns:a16="http://schemas.microsoft.com/office/drawing/2014/main" id="{CA7689C4-8A28-3945-97F8-32C33F3647F1}"/>
              </a:ext>
            </a:extLst>
          </p:cNvPr>
          <p:cNvSpPr txBox="1">
            <a:spLocks noGrp="1"/>
          </p:cNvSpPr>
          <p:nvPr>
            <p:ph type="body" idx="1"/>
          </p:nvPr>
        </p:nvSpPr>
        <p:spPr>
          <a:xfrm>
            <a:off x="4793307" y="5222880"/>
            <a:ext cx="2809874" cy="704087"/>
          </a:xfrm>
          <a:prstGeom prst="rect">
            <a:avLst/>
          </a:prstGeom>
          <a:noFill/>
          <a:ln>
            <a:noFill/>
          </a:ln>
        </p:spPr>
        <p:txBody>
          <a:bodyPr spcFirstLastPara="1" wrap="square" lIns="91425" tIns="45700" rIns="91425" bIns="45700" anchor="t" anchorCtr="1">
            <a:normAutofit/>
          </a:bodyPr>
          <a:lstStyle>
            <a:lvl1pPr marL="457200" lvl="0" indent="-228600" algn="ctr">
              <a:lnSpc>
                <a:spcPct val="100000"/>
              </a:lnSpc>
              <a:spcBef>
                <a:spcPts val="1000"/>
              </a:spcBef>
              <a:spcAft>
                <a:spcPts val="0"/>
              </a:spcAft>
              <a:buSzPts val="1900"/>
              <a:buNone/>
              <a:defRPr sz="2800" b="0" cap="none">
                <a:solidFill>
                  <a:srgbClr val="00A396"/>
                </a:solidFill>
              </a:defRPr>
            </a:lvl1pPr>
            <a:lvl2pPr marL="914400" lvl="1" indent="-228600" algn="l">
              <a:lnSpc>
                <a:spcPct val="100000"/>
              </a:lnSpc>
              <a:spcBef>
                <a:spcPts val="1000"/>
              </a:spcBef>
              <a:spcAft>
                <a:spcPts val="0"/>
              </a:spcAft>
              <a:buSzPts val="1900"/>
              <a:buNone/>
              <a:defRPr sz="1900" b="1"/>
            </a:lvl2pPr>
            <a:lvl3pPr marL="1371600" lvl="2" indent="-228600" algn="l">
              <a:lnSpc>
                <a:spcPct val="100000"/>
              </a:lnSpc>
              <a:spcBef>
                <a:spcPts val="1000"/>
              </a:spcBef>
              <a:spcAft>
                <a:spcPts val="0"/>
              </a:spcAft>
              <a:buSzPts val="1800"/>
              <a:buNone/>
              <a:defRPr sz="1800" b="1"/>
            </a:lvl3pPr>
            <a:lvl4pPr marL="1828800" lvl="3" indent="-228600" algn="l">
              <a:lnSpc>
                <a:spcPct val="100000"/>
              </a:lnSpc>
              <a:spcBef>
                <a:spcPts val="1000"/>
              </a:spcBef>
              <a:spcAft>
                <a:spcPts val="0"/>
              </a:spcAft>
              <a:buSzPts val="1600"/>
              <a:buNone/>
              <a:defRPr sz="1600" b="1"/>
            </a:lvl4pPr>
            <a:lvl5pPr marL="2286000" lvl="4" indent="-228600" algn="l">
              <a:lnSpc>
                <a:spcPct val="100000"/>
              </a:lnSpc>
              <a:spcBef>
                <a:spcPts val="1000"/>
              </a:spcBef>
              <a:spcAft>
                <a:spcPts val="0"/>
              </a:spcAft>
              <a:buSzPts val="1600"/>
              <a:buNone/>
              <a:defRPr sz="1600" b="1"/>
            </a:lvl5pPr>
            <a:lvl6pPr marL="2743200" lvl="5" indent="-228600" algn="l">
              <a:lnSpc>
                <a:spcPct val="100000"/>
              </a:lnSpc>
              <a:spcBef>
                <a:spcPts val="1000"/>
              </a:spcBef>
              <a:spcAft>
                <a:spcPts val="0"/>
              </a:spcAft>
              <a:buSzPts val="1600"/>
              <a:buNone/>
              <a:defRPr sz="1600" b="1"/>
            </a:lvl6pPr>
            <a:lvl7pPr marL="3200400" lvl="6" indent="-228600" algn="l">
              <a:lnSpc>
                <a:spcPct val="100000"/>
              </a:lnSpc>
              <a:spcBef>
                <a:spcPts val="1000"/>
              </a:spcBef>
              <a:spcAft>
                <a:spcPts val="0"/>
              </a:spcAft>
              <a:buSzPts val="1600"/>
              <a:buNone/>
              <a:defRPr sz="1600" b="1"/>
            </a:lvl7pPr>
            <a:lvl8pPr marL="3657600" lvl="7" indent="-228600" algn="l">
              <a:lnSpc>
                <a:spcPct val="100000"/>
              </a:lnSpc>
              <a:spcBef>
                <a:spcPts val="1000"/>
              </a:spcBef>
              <a:spcAft>
                <a:spcPts val="0"/>
              </a:spcAft>
              <a:buSzPts val="1600"/>
              <a:buNone/>
              <a:defRPr sz="1600" b="1"/>
            </a:lvl8pPr>
            <a:lvl9pPr marL="4114800" lvl="8" indent="-228600" algn="l">
              <a:lnSpc>
                <a:spcPct val="100000"/>
              </a:lnSpc>
              <a:spcBef>
                <a:spcPts val="1000"/>
              </a:spcBef>
              <a:spcAft>
                <a:spcPts val="0"/>
              </a:spcAft>
              <a:buSzPts val="1600"/>
              <a:buNone/>
              <a:defRPr sz="1600" b="1"/>
            </a:lvl9pPr>
          </a:lstStyle>
          <a:p>
            <a:endParaRPr dirty="0"/>
          </a:p>
        </p:txBody>
      </p:sp>
      <p:sp>
        <p:nvSpPr>
          <p:cNvPr id="11" name="Google Shape;192;p28">
            <a:extLst>
              <a:ext uri="{FF2B5EF4-FFF2-40B4-BE49-F238E27FC236}">
                <a16:creationId xmlns:a16="http://schemas.microsoft.com/office/drawing/2014/main" id="{09437611-0D49-0E49-8FF8-19B6D1FDE485}"/>
              </a:ext>
            </a:extLst>
          </p:cNvPr>
          <p:cNvSpPr txBox="1">
            <a:spLocks noGrp="1"/>
          </p:cNvSpPr>
          <p:nvPr>
            <p:ph type="body" idx="5"/>
          </p:nvPr>
        </p:nvSpPr>
        <p:spPr>
          <a:xfrm>
            <a:off x="1676590" y="5206997"/>
            <a:ext cx="2784217" cy="704087"/>
          </a:xfrm>
          <a:prstGeom prst="rect">
            <a:avLst/>
          </a:prstGeom>
          <a:noFill/>
          <a:ln>
            <a:noFill/>
          </a:ln>
        </p:spPr>
        <p:txBody>
          <a:bodyPr spcFirstLastPara="1" wrap="square" lIns="91425" tIns="45700" rIns="91425" bIns="45700" anchor="t" anchorCtr="1">
            <a:normAutofit/>
          </a:bodyPr>
          <a:lstStyle>
            <a:lvl1pPr marL="457200" lvl="0" indent="-228600" algn="ctr">
              <a:lnSpc>
                <a:spcPct val="100000"/>
              </a:lnSpc>
              <a:spcBef>
                <a:spcPts val="1000"/>
              </a:spcBef>
              <a:spcAft>
                <a:spcPts val="0"/>
              </a:spcAft>
              <a:buSzPts val="1900"/>
              <a:buNone/>
              <a:defRPr sz="2800" b="0" cap="none">
                <a:solidFill>
                  <a:srgbClr val="00A396"/>
                </a:solidFill>
              </a:defRPr>
            </a:lvl1pPr>
            <a:lvl2pPr marL="914400" lvl="1" indent="-228600" algn="l">
              <a:lnSpc>
                <a:spcPct val="100000"/>
              </a:lnSpc>
              <a:spcBef>
                <a:spcPts val="1000"/>
              </a:spcBef>
              <a:spcAft>
                <a:spcPts val="0"/>
              </a:spcAft>
              <a:buSzPts val="1900"/>
              <a:buNone/>
              <a:defRPr sz="1900" b="1"/>
            </a:lvl2pPr>
            <a:lvl3pPr marL="1371600" lvl="2" indent="-228600" algn="l">
              <a:lnSpc>
                <a:spcPct val="100000"/>
              </a:lnSpc>
              <a:spcBef>
                <a:spcPts val="1000"/>
              </a:spcBef>
              <a:spcAft>
                <a:spcPts val="0"/>
              </a:spcAft>
              <a:buSzPts val="1800"/>
              <a:buNone/>
              <a:defRPr sz="1800" b="1"/>
            </a:lvl3pPr>
            <a:lvl4pPr marL="1828800" lvl="3" indent="-228600" algn="l">
              <a:lnSpc>
                <a:spcPct val="100000"/>
              </a:lnSpc>
              <a:spcBef>
                <a:spcPts val="1000"/>
              </a:spcBef>
              <a:spcAft>
                <a:spcPts val="0"/>
              </a:spcAft>
              <a:buSzPts val="1600"/>
              <a:buNone/>
              <a:defRPr sz="1600" b="1"/>
            </a:lvl4pPr>
            <a:lvl5pPr marL="2286000" lvl="4" indent="-228600" algn="l">
              <a:lnSpc>
                <a:spcPct val="100000"/>
              </a:lnSpc>
              <a:spcBef>
                <a:spcPts val="1000"/>
              </a:spcBef>
              <a:spcAft>
                <a:spcPts val="0"/>
              </a:spcAft>
              <a:buSzPts val="1600"/>
              <a:buNone/>
              <a:defRPr sz="1600" b="1"/>
            </a:lvl5pPr>
            <a:lvl6pPr marL="2743200" lvl="5" indent="-228600" algn="l">
              <a:lnSpc>
                <a:spcPct val="100000"/>
              </a:lnSpc>
              <a:spcBef>
                <a:spcPts val="1000"/>
              </a:spcBef>
              <a:spcAft>
                <a:spcPts val="0"/>
              </a:spcAft>
              <a:buSzPts val="1600"/>
              <a:buNone/>
              <a:defRPr sz="1600" b="1"/>
            </a:lvl6pPr>
            <a:lvl7pPr marL="3200400" lvl="6" indent="-228600" algn="l">
              <a:lnSpc>
                <a:spcPct val="100000"/>
              </a:lnSpc>
              <a:spcBef>
                <a:spcPts val="1000"/>
              </a:spcBef>
              <a:spcAft>
                <a:spcPts val="0"/>
              </a:spcAft>
              <a:buSzPts val="1600"/>
              <a:buNone/>
              <a:defRPr sz="1600" b="1"/>
            </a:lvl7pPr>
            <a:lvl8pPr marL="3657600" lvl="7" indent="-228600" algn="l">
              <a:lnSpc>
                <a:spcPct val="100000"/>
              </a:lnSpc>
              <a:spcBef>
                <a:spcPts val="1000"/>
              </a:spcBef>
              <a:spcAft>
                <a:spcPts val="0"/>
              </a:spcAft>
              <a:buSzPts val="1600"/>
              <a:buNone/>
              <a:defRPr sz="1600" b="1"/>
            </a:lvl8pPr>
            <a:lvl9pPr marL="4114800" lvl="8" indent="-228600" algn="l">
              <a:lnSpc>
                <a:spcPct val="100000"/>
              </a:lnSpc>
              <a:spcBef>
                <a:spcPts val="1000"/>
              </a:spcBef>
              <a:spcAft>
                <a:spcPts val="0"/>
              </a:spcAft>
              <a:buSzPts val="1600"/>
              <a:buNone/>
              <a:defRPr sz="1600" b="1"/>
            </a:lvl9pPr>
          </a:lstStyle>
          <a:p>
            <a:endParaRPr dirty="0"/>
          </a:p>
        </p:txBody>
      </p:sp>
      <p:sp>
        <p:nvSpPr>
          <p:cNvPr id="12" name="Google Shape;193;p28">
            <a:extLst>
              <a:ext uri="{FF2B5EF4-FFF2-40B4-BE49-F238E27FC236}">
                <a16:creationId xmlns:a16="http://schemas.microsoft.com/office/drawing/2014/main" id="{910E389F-15E7-B744-8391-3BB2AC5FF06B}"/>
              </a:ext>
            </a:extLst>
          </p:cNvPr>
          <p:cNvSpPr txBox="1">
            <a:spLocks noGrp="1"/>
          </p:cNvSpPr>
          <p:nvPr>
            <p:ph type="body" idx="6"/>
          </p:nvPr>
        </p:nvSpPr>
        <p:spPr>
          <a:xfrm>
            <a:off x="7935681" y="5206997"/>
            <a:ext cx="2809874" cy="704087"/>
          </a:xfrm>
          <a:prstGeom prst="rect">
            <a:avLst/>
          </a:prstGeom>
          <a:noFill/>
          <a:ln>
            <a:noFill/>
          </a:ln>
        </p:spPr>
        <p:txBody>
          <a:bodyPr spcFirstLastPara="1" wrap="square" lIns="91425" tIns="45700" rIns="91425" bIns="45700" anchor="t" anchorCtr="1">
            <a:normAutofit/>
          </a:bodyPr>
          <a:lstStyle>
            <a:lvl1pPr marL="457200" lvl="0" indent="-228600" algn="ctr">
              <a:lnSpc>
                <a:spcPct val="100000"/>
              </a:lnSpc>
              <a:spcBef>
                <a:spcPts val="1000"/>
              </a:spcBef>
              <a:spcAft>
                <a:spcPts val="0"/>
              </a:spcAft>
              <a:buSzPts val="1900"/>
              <a:buNone/>
              <a:defRPr sz="2800" b="0" cap="none">
                <a:solidFill>
                  <a:srgbClr val="00A396"/>
                </a:solidFill>
              </a:defRPr>
            </a:lvl1pPr>
            <a:lvl2pPr marL="914400" lvl="1" indent="-228600" algn="l">
              <a:lnSpc>
                <a:spcPct val="100000"/>
              </a:lnSpc>
              <a:spcBef>
                <a:spcPts val="1000"/>
              </a:spcBef>
              <a:spcAft>
                <a:spcPts val="0"/>
              </a:spcAft>
              <a:buSzPts val="1900"/>
              <a:buNone/>
              <a:defRPr sz="1900" b="1"/>
            </a:lvl2pPr>
            <a:lvl3pPr marL="1371600" lvl="2" indent="-228600" algn="l">
              <a:lnSpc>
                <a:spcPct val="100000"/>
              </a:lnSpc>
              <a:spcBef>
                <a:spcPts val="1000"/>
              </a:spcBef>
              <a:spcAft>
                <a:spcPts val="0"/>
              </a:spcAft>
              <a:buSzPts val="1800"/>
              <a:buNone/>
              <a:defRPr sz="1800" b="1"/>
            </a:lvl3pPr>
            <a:lvl4pPr marL="1828800" lvl="3" indent="-228600" algn="l">
              <a:lnSpc>
                <a:spcPct val="100000"/>
              </a:lnSpc>
              <a:spcBef>
                <a:spcPts val="1000"/>
              </a:spcBef>
              <a:spcAft>
                <a:spcPts val="0"/>
              </a:spcAft>
              <a:buSzPts val="1600"/>
              <a:buNone/>
              <a:defRPr sz="1600" b="1"/>
            </a:lvl4pPr>
            <a:lvl5pPr marL="2286000" lvl="4" indent="-228600" algn="l">
              <a:lnSpc>
                <a:spcPct val="100000"/>
              </a:lnSpc>
              <a:spcBef>
                <a:spcPts val="1000"/>
              </a:spcBef>
              <a:spcAft>
                <a:spcPts val="0"/>
              </a:spcAft>
              <a:buSzPts val="1600"/>
              <a:buNone/>
              <a:defRPr sz="1600" b="1"/>
            </a:lvl5pPr>
            <a:lvl6pPr marL="2743200" lvl="5" indent="-228600" algn="l">
              <a:lnSpc>
                <a:spcPct val="100000"/>
              </a:lnSpc>
              <a:spcBef>
                <a:spcPts val="1000"/>
              </a:spcBef>
              <a:spcAft>
                <a:spcPts val="0"/>
              </a:spcAft>
              <a:buSzPts val="1600"/>
              <a:buNone/>
              <a:defRPr sz="1600" b="1"/>
            </a:lvl6pPr>
            <a:lvl7pPr marL="3200400" lvl="6" indent="-228600" algn="l">
              <a:lnSpc>
                <a:spcPct val="100000"/>
              </a:lnSpc>
              <a:spcBef>
                <a:spcPts val="1000"/>
              </a:spcBef>
              <a:spcAft>
                <a:spcPts val="0"/>
              </a:spcAft>
              <a:buSzPts val="1600"/>
              <a:buNone/>
              <a:defRPr sz="1600" b="1"/>
            </a:lvl7pPr>
            <a:lvl8pPr marL="3657600" lvl="7" indent="-228600" algn="l">
              <a:lnSpc>
                <a:spcPct val="100000"/>
              </a:lnSpc>
              <a:spcBef>
                <a:spcPts val="1000"/>
              </a:spcBef>
              <a:spcAft>
                <a:spcPts val="0"/>
              </a:spcAft>
              <a:buSzPts val="1600"/>
              <a:buNone/>
              <a:defRPr sz="1600" b="1"/>
            </a:lvl8pPr>
            <a:lvl9pPr marL="4114800" lvl="8" indent="-228600" algn="l">
              <a:lnSpc>
                <a:spcPct val="100000"/>
              </a:lnSpc>
              <a:spcBef>
                <a:spcPts val="1000"/>
              </a:spcBef>
              <a:spcAft>
                <a:spcPts val="0"/>
              </a:spcAft>
              <a:buSzPts val="1600"/>
              <a:buNone/>
              <a:defRPr sz="1600" b="1"/>
            </a:lvl9pPr>
          </a:lstStyle>
          <a:p>
            <a:endParaRPr dirty="0"/>
          </a:p>
        </p:txBody>
      </p:sp>
      <p:sp>
        <p:nvSpPr>
          <p:cNvPr id="13" name="Slide Number Placeholder 5">
            <a:extLst>
              <a:ext uri="{FF2B5EF4-FFF2-40B4-BE49-F238E27FC236}">
                <a16:creationId xmlns:a16="http://schemas.microsoft.com/office/drawing/2014/main" id="{C77E3E5E-A6E7-F44A-B1FD-0198FBF49FA9}"/>
              </a:ext>
            </a:extLst>
          </p:cNvPr>
          <p:cNvSpPr>
            <a:spLocks noGrp="1"/>
          </p:cNvSpPr>
          <p:nvPr>
            <p:ph type="sldNum" sz="quarter" idx="10"/>
          </p:nvPr>
        </p:nvSpPr>
        <p:spPr>
          <a:xfrm>
            <a:off x="10515600" y="5978838"/>
            <a:ext cx="667265" cy="409606"/>
          </a:xfrm>
          <a:prstGeom prst="rect">
            <a:avLst/>
          </a:prstGeom>
        </p:spPr>
        <p:txBody>
          <a:bodyPr/>
          <a:lstStyle>
            <a:lvl1pPr>
              <a:defRPr>
                <a:solidFill>
                  <a:srgbClr val="00A396"/>
                </a:solidFill>
              </a:defRPr>
            </a:lvl1pPr>
          </a:lstStyle>
          <a:p>
            <a:fld id="{A5BF25C9-69BD-584C-AB76-BC022F485755}" type="slidenum">
              <a:rPr lang="en-US" smtClean="0"/>
              <a:pPr/>
              <a:t>‹#›</a:t>
            </a:fld>
            <a:endParaRPr lang="en-US"/>
          </a:p>
        </p:txBody>
      </p:sp>
    </p:spTree>
    <p:extLst>
      <p:ext uri="{BB962C8B-B14F-4D97-AF65-F5344CB8AC3E}">
        <p14:creationId xmlns:p14="http://schemas.microsoft.com/office/powerpoint/2010/main" val="259806290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2_TwonImages across">
    <p:spTree>
      <p:nvGrpSpPr>
        <p:cNvPr id="1" name=""/>
        <p:cNvGrpSpPr/>
        <p:nvPr/>
      </p:nvGrpSpPr>
      <p:grpSpPr>
        <a:xfrm>
          <a:off x="0" y="0"/>
          <a:ext cx="0" cy="0"/>
          <a:chOff x="0" y="0"/>
          <a:chExt cx="0" cy="0"/>
        </a:xfrm>
      </p:grpSpPr>
      <p:sp>
        <p:nvSpPr>
          <p:cNvPr id="3" name="Google Shape;181;p28">
            <a:extLst>
              <a:ext uri="{FF2B5EF4-FFF2-40B4-BE49-F238E27FC236}">
                <a16:creationId xmlns:a16="http://schemas.microsoft.com/office/drawing/2014/main" id="{37BEE729-5930-4144-B768-319BC01657B7}"/>
              </a:ext>
            </a:extLst>
          </p:cNvPr>
          <p:cNvSpPr/>
          <p:nvPr userDrawn="1"/>
        </p:nvSpPr>
        <p:spPr>
          <a:xfrm>
            <a:off x="2257147" y="2286681"/>
            <a:ext cx="3634256" cy="3402239"/>
          </a:xfrm>
          <a:prstGeom prst="rect">
            <a:avLst/>
          </a:prstGeom>
          <a:solidFill>
            <a:srgbClr val="F9B2D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Gill Sans"/>
              <a:ea typeface="Gill Sans"/>
              <a:cs typeface="Gill Sans"/>
              <a:sym typeface="Gill Sans"/>
            </a:endParaRPr>
          </a:p>
        </p:txBody>
      </p:sp>
      <p:sp>
        <p:nvSpPr>
          <p:cNvPr id="4" name="Google Shape;182;p28">
            <a:extLst>
              <a:ext uri="{FF2B5EF4-FFF2-40B4-BE49-F238E27FC236}">
                <a16:creationId xmlns:a16="http://schemas.microsoft.com/office/drawing/2014/main" id="{70862C45-3085-D842-BB89-D21B897A2CDD}"/>
              </a:ext>
            </a:extLst>
          </p:cNvPr>
          <p:cNvSpPr/>
          <p:nvPr userDrawn="1"/>
        </p:nvSpPr>
        <p:spPr>
          <a:xfrm>
            <a:off x="6262249" y="2306402"/>
            <a:ext cx="3634256" cy="3402239"/>
          </a:xfrm>
          <a:prstGeom prst="rect">
            <a:avLst/>
          </a:prstGeom>
          <a:solidFill>
            <a:srgbClr val="F9B2D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Gill Sans"/>
              <a:ea typeface="Gill Sans"/>
              <a:cs typeface="Gill Sans"/>
              <a:sym typeface="Gill Sans"/>
            </a:endParaRPr>
          </a:p>
        </p:txBody>
      </p:sp>
      <p:sp>
        <p:nvSpPr>
          <p:cNvPr id="7" name="Google Shape;185;p28">
            <a:extLst>
              <a:ext uri="{FF2B5EF4-FFF2-40B4-BE49-F238E27FC236}">
                <a16:creationId xmlns:a16="http://schemas.microsoft.com/office/drawing/2014/main" id="{E55B7266-2DF3-8E42-9CF5-7BFE695FD367}"/>
              </a:ext>
            </a:extLst>
          </p:cNvPr>
          <p:cNvSpPr>
            <a:spLocks noGrp="1"/>
          </p:cNvSpPr>
          <p:nvPr>
            <p:ph type="pic" idx="3"/>
          </p:nvPr>
        </p:nvSpPr>
        <p:spPr>
          <a:xfrm>
            <a:off x="6096000" y="2303840"/>
            <a:ext cx="3634256" cy="3187214"/>
          </a:xfrm>
          <a:prstGeom prst="rect">
            <a:avLst/>
          </a:prstGeom>
          <a:noFill/>
          <a:ln>
            <a:noFill/>
          </a:ln>
        </p:spPr>
        <p:txBody>
          <a:bodyPr/>
          <a:lstStyle/>
          <a:p>
            <a:endParaRPr lang="en-US"/>
          </a:p>
        </p:txBody>
      </p:sp>
      <p:sp>
        <p:nvSpPr>
          <p:cNvPr id="8" name="Google Shape;186;p28">
            <a:extLst>
              <a:ext uri="{FF2B5EF4-FFF2-40B4-BE49-F238E27FC236}">
                <a16:creationId xmlns:a16="http://schemas.microsoft.com/office/drawing/2014/main" id="{C50BAC34-DA1E-104E-BD0E-4768415190E1}"/>
              </a:ext>
            </a:extLst>
          </p:cNvPr>
          <p:cNvSpPr>
            <a:spLocks noGrp="1"/>
          </p:cNvSpPr>
          <p:nvPr>
            <p:ph type="pic" idx="4"/>
          </p:nvPr>
        </p:nvSpPr>
        <p:spPr>
          <a:xfrm>
            <a:off x="2074272" y="2286682"/>
            <a:ext cx="3634256" cy="3187214"/>
          </a:xfrm>
          <a:prstGeom prst="rect">
            <a:avLst/>
          </a:prstGeom>
          <a:noFill/>
          <a:ln>
            <a:noFill/>
          </a:ln>
        </p:spPr>
        <p:txBody>
          <a:bodyPr/>
          <a:lstStyle/>
          <a:p>
            <a:endParaRPr lang="en-US"/>
          </a:p>
        </p:txBody>
      </p:sp>
      <p:sp>
        <p:nvSpPr>
          <p:cNvPr id="9" name="Google Shape;190;p28">
            <a:extLst>
              <a:ext uri="{FF2B5EF4-FFF2-40B4-BE49-F238E27FC236}">
                <a16:creationId xmlns:a16="http://schemas.microsoft.com/office/drawing/2014/main" id="{D5C32889-33BA-494D-8595-1322FB441AA6}"/>
              </a:ext>
            </a:extLst>
          </p:cNvPr>
          <p:cNvSpPr txBox="1">
            <a:spLocks noGrp="1"/>
          </p:cNvSpPr>
          <p:nvPr>
            <p:ph type="title"/>
          </p:nvPr>
        </p:nvSpPr>
        <p:spPr>
          <a:xfrm>
            <a:off x="1493716" y="1407144"/>
            <a:ext cx="7729728" cy="879537"/>
          </a:xfrm>
          <a:prstGeom prst="rect">
            <a:avLst/>
          </a:prstGeom>
          <a:noFill/>
          <a:ln>
            <a:noFill/>
          </a:ln>
        </p:spPr>
        <p:txBody>
          <a:bodyPr spcFirstLastPara="1" wrap="square" lIns="182875" tIns="182875" rIns="182875" bIns="182875" anchor="t" anchorCtr="0">
            <a:normAutofit/>
          </a:bodyPr>
          <a:lstStyle>
            <a:lvl1pPr lvl="0" algn="l">
              <a:lnSpc>
                <a:spcPct val="90000"/>
              </a:lnSpc>
              <a:spcBef>
                <a:spcPts val="0"/>
              </a:spcBef>
              <a:spcAft>
                <a:spcPts val="0"/>
              </a:spcAft>
              <a:buClr>
                <a:srgbClr val="262626"/>
              </a:buClr>
              <a:buSzPts val="1800"/>
              <a:buNone/>
              <a:defRPr>
                <a:solidFill>
                  <a:srgbClr val="4D4D4D"/>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10" name="Google Shape;191;p28">
            <a:extLst>
              <a:ext uri="{FF2B5EF4-FFF2-40B4-BE49-F238E27FC236}">
                <a16:creationId xmlns:a16="http://schemas.microsoft.com/office/drawing/2014/main" id="{CA7689C4-8A28-3945-97F8-32C33F3647F1}"/>
              </a:ext>
            </a:extLst>
          </p:cNvPr>
          <p:cNvSpPr txBox="1">
            <a:spLocks noGrp="1"/>
          </p:cNvSpPr>
          <p:nvPr>
            <p:ph type="body" idx="1"/>
          </p:nvPr>
        </p:nvSpPr>
        <p:spPr>
          <a:xfrm>
            <a:off x="6262250" y="5548411"/>
            <a:ext cx="3634256" cy="704087"/>
          </a:xfrm>
          <a:prstGeom prst="rect">
            <a:avLst/>
          </a:prstGeom>
          <a:noFill/>
          <a:ln>
            <a:noFill/>
          </a:ln>
        </p:spPr>
        <p:txBody>
          <a:bodyPr spcFirstLastPara="1" wrap="square" lIns="91425" tIns="45700" rIns="91425" bIns="45700" anchor="t" anchorCtr="1">
            <a:normAutofit/>
          </a:bodyPr>
          <a:lstStyle>
            <a:lvl1pPr marL="457200" lvl="0" indent="-228600" algn="ctr">
              <a:lnSpc>
                <a:spcPct val="100000"/>
              </a:lnSpc>
              <a:spcBef>
                <a:spcPts val="1000"/>
              </a:spcBef>
              <a:spcAft>
                <a:spcPts val="0"/>
              </a:spcAft>
              <a:buSzPts val="1900"/>
              <a:buNone/>
              <a:defRPr sz="2800" b="0" cap="none">
                <a:solidFill>
                  <a:srgbClr val="00A396"/>
                </a:solidFill>
              </a:defRPr>
            </a:lvl1pPr>
            <a:lvl2pPr marL="914400" lvl="1" indent="-228600" algn="l">
              <a:lnSpc>
                <a:spcPct val="100000"/>
              </a:lnSpc>
              <a:spcBef>
                <a:spcPts val="1000"/>
              </a:spcBef>
              <a:spcAft>
                <a:spcPts val="0"/>
              </a:spcAft>
              <a:buSzPts val="1900"/>
              <a:buNone/>
              <a:defRPr sz="1900" b="1"/>
            </a:lvl2pPr>
            <a:lvl3pPr marL="1371600" lvl="2" indent="-228600" algn="l">
              <a:lnSpc>
                <a:spcPct val="100000"/>
              </a:lnSpc>
              <a:spcBef>
                <a:spcPts val="1000"/>
              </a:spcBef>
              <a:spcAft>
                <a:spcPts val="0"/>
              </a:spcAft>
              <a:buSzPts val="1800"/>
              <a:buNone/>
              <a:defRPr sz="1800" b="1"/>
            </a:lvl3pPr>
            <a:lvl4pPr marL="1828800" lvl="3" indent="-228600" algn="l">
              <a:lnSpc>
                <a:spcPct val="100000"/>
              </a:lnSpc>
              <a:spcBef>
                <a:spcPts val="1000"/>
              </a:spcBef>
              <a:spcAft>
                <a:spcPts val="0"/>
              </a:spcAft>
              <a:buSzPts val="1600"/>
              <a:buNone/>
              <a:defRPr sz="1600" b="1"/>
            </a:lvl4pPr>
            <a:lvl5pPr marL="2286000" lvl="4" indent="-228600" algn="l">
              <a:lnSpc>
                <a:spcPct val="100000"/>
              </a:lnSpc>
              <a:spcBef>
                <a:spcPts val="1000"/>
              </a:spcBef>
              <a:spcAft>
                <a:spcPts val="0"/>
              </a:spcAft>
              <a:buSzPts val="1600"/>
              <a:buNone/>
              <a:defRPr sz="1600" b="1"/>
            </a:lvl5pPr>
            <a:lvl6pPr marL="2743200" lvl="5" indent="-228600" algn="l">
              <a:lnSpc>
                <a:spcPct val="100000"/>
              </a:lnSpc>
              <a:spcBef>
                <a:spcPts val="1000"/>
              </a:spcBef>
              <a:spcAft>
                <a:spcPts val="0"/>
              </a:spcAft>
              <a:buSzPts val="1600"/>
              <a:buNone/>
              <a:defRPr sz="1600" b="1"/>
            </a:lvl6pPr>
            <a:lvl7pPr marL="3200400" lvl="6" indent="-228600" algn="l">
              <a:lnSpc>
                <a:spcPct val="100000"/>
              </a:lnSpc>
              <a:spcBef>
                <a:spcPts val="1000"/>
              </a:spcBef>
              <a:spcAft>
                <a:spcPts val="0"/>
              </a:spcAft>
              <a:buSzPts val="1600"/>
              <a:buNone/>
              <a:defRPr sz="1600" b="1"/>
            </a:lvl7pPr>
            <a:lvl8pPr marL="3657600" lvl="7" indent="-228600" algn="l">
              <a:lnSpc>
                <a:spcPct val="100000"/>
              </a:lnSpc>
              <a:spcBef>
                <a:spcPts val="1000"/>
              </a:spcBef>
              <a:spcAft>
                <a:spcPts val="0"/>
              </a:spcAft>
              <a:buSzPts val="1600"/>
              <a:buNone/>
              <a:defRPr sz="1600" b="1"/>
            </a:lvl8pPr>
            <a:lvl9pPr marL="4114800" lvl="8" indent="-228600" algn="l">
              <a:lnSpc>
                <a:spcPct val="100000"/>
              </a:lnSpc>
              <a:spcBef>
                <a:spcPts val="1000"/>
              </a:spcBef>
              <a:spcAft>
                <a:spcPts val="0"/>
              </a:spcAft>
              <a:buSzPts val="1600"/>
              <a:buNone/>
              <a:defRPr sz="1600" b="1"/>
            </a:lvl9pPr>
          </a:lstStyle>
          <a:p>
            <a:endParaRPr dirty="0"/>
          </a:p>
        </p:txBody>
      </p:sp>
      <p:sp>
        <p:nvSpPr>
          <p:cNvPr id="11" name="Google Shape;192;p28">
            <a:extLst>
              <a:ext uri="{FF2B5EF4-FFF2-40B4-BE49-F238E27FC236}">
                <a16:creationId xmlns:a16="http://schemas.microsoft.com/office/drawing/2014/main" id="{09437611-0D49-0E49-8FF8-19B6D1FDE485}"/>
              </a:ext>
            </a:extLst>
          </p:cNvPr>
          <p:cNvSpPr txBox="1">
            <a:spLocks noGrp="1"/>
          </p:cNvSpPr>
          <p:nvPr>
            <p:ph type="body" idx="5"/>
          </p:nvPr>
        </p:nvSpPr>
        <p:spPr>
          <a:xfrm>
            <a:off x="2257146" y="5508213"/>
            <a:ext cx="3623259" cy="704087"/>
          </a:xfrm>
          <a:prstGeom prst="rect">
            <a:avLst/>
          </a:prstGeom>
          <a:noFill/>
          <a:ln>
            <a:noFill/>
          </a:ln>
        </p:spPr>
        <p:txBody>
          <a:bodyPr spcFirstLastPara="1" wrap="square" lIns="91425" tIns="45700" rIns="91425" bIns="45700" anchor="t" anchorCtr="1">
            <a:normAutofit/>
          </a:bodyPr>
          <a:lstStyle>
            <a:lvl1pPr marL="457200" lvl="0" indent="-228600" algn="ctr">
              <a:lnSpc>
                <a:spcPct val="100000"/>
              </a:lnSpc>
              <a:spcBef>
                <a:spcPts val="1000"/>
              </a:spcBef>
              <a:spcAft>
                <a:spcPts val="0"/>
              </a:spcAft>
              <a:buSzPts val="1900"/>
              <a:buNone/>
              <a:defRPr sz="2800" b="0" cap="none">
                <a:solidFill>
                  <a:srgbClr val="00A396"/>
                </a:solidFill>
              </a:defRPr>
            </a:lvl1pPr>
            <a:lvl2pPr marL="914400" lvl="1" indent="-228600" algn="l">
              <a:lnSpc>
                <a:spcPct val="100000"/>
              </a:lnSpc>
              <a:spcBef>
                <a:spcPts val="1000"/>
              </a:spcBef>
              <a:spcAft>
                <a:spcPts val="0"/>
              </a:spcAft>
              <a:buSzPts val="1900"/>
              <a:buNone/>
              <a:defRPr sz="1900" b="1"/>
            </a:lvl2pPr>
            <a:lvl3pPr marL="1371600" lvl="2" indent="-228600" algn="l">
              <a:lnSpc>
                <a:spcPct val="100000"/>
              </a:lnSpc>
              <a:spcBef>
                <a:spcPts val="1000"/>
              </a:spcBef>
              <a:spcAft>
                <a:spcPts val="0"/>
              </a:spcAft>
              <a:buSzPts val="1800"/>
              <a:buNone/>
              <a:defRPr sz="1800" b="1"/>
            </a:lvl3pPr>
            <a:lvl4pPr marL="1828800" lvl="3" indent="-228600" algn="l">
              <a:lnSpc>
                <a:spcPct val="100000"/>
              </a:lnSpc>
              <a:spcBef>
                <a:spcPts val="1000"/>
              </a:spcBef>
              <a:spcAft>
                <a:spcPts val="0"/>
              </a:spcAft>
              <a:buSzPts val="1600"/>
              <a:buNone/>
              <a:defRPr sz="1600" b="1"/>
            </a:lvl4pPr>
            <a:lvl5pPr marL="2286000" lvl="4" indent="-228600" algn="l">
              <a:lnSpc>
                <a:spcPct val="100000"/>
              </a:lnSpc>
              <a:spcBef>
                <a:spcPts val="1000"/>
              </a:spcBef>
              <a:spcAft>
                <a:spcPts val="0"/>
              </a:spcAft>
              <a:buSzPts val="1600"/>
              <a:buNone/>
              <a:defRPr sz="1600" b="1"/>
            </a:lvl5pPr>
            <a:lvl6pPr marL="2743200" lvl="5" indent="-228600" algn="l">
              <a:lnSpc>
                <a:spcPct val="100000"/>
              </a:lnSpc>
              <a:spcBef>
                <a:spcPts val="1000"/>
              </a:spcBef>
              <a:spcAft>
                <a:spcPts val="0"/>
              </a:spcAft>
              <a:buSzPts val="1600"/>
              <a:buNone/>
              <a:defRPr sz="1600" b="1"/>
            </a:lvl6pPr>
            <a:lvl7pPr marL="3200400" lvl="6" indent="-228600" algn="l">
              <a:lnSpc>
                <a:spcPct val="100000"/>
              </a:lnSpc>
              <a:spcBef>
                <a:spcPts val="1000"/>
              </a:spcBef>
              <a:spcAft>
                <a:spcPts val="0"/>
              </a:spcAft>
              <a:buSzPts val="1600"/>
              <a:buNone/>
              <a:defRPr sz="1600" b="1"/>
            </a:lvl7pPr>
            <a:lvl8pPr marL="3657600" lvl="7" indent="-228600" algn="l">
              <a:lnSpc>
                <a:spcPct val="100000"/>
              </a:lnSpc>
              <a:spcBef>
                <a:spcPts val="1000"/>
              </a:spcBef>
              <a:spcAft>
                <a:spcPts val="0"/>
              </a:spcAft>
              <a:buSzPts val="1600"/>
              <a:buNone/>
              <a:defRPr sz="1600" b="1"/>
            </a:lvl8pPr>
            <a:lvl9pPr marL="4114800" lvl="8" indent="-228600" algn="l">
              <a:lnSpc>
                <a:spcPct val="100000"/>
              </a:lnSpc>
              <a:spcBef>
                <a:spcPts val="1000"/>
              </a:spcBef>
              <a:spcAft>
                <a:spcPts val="0"/>
              </a:spcAft>
              <a:buSzPts val="1600"/>
              <a:buNone/>
              <a:defRPr sz="1600" b="1"/>
            </a:lvl9pPr>
          </a:lstStyle>
          <a:p>
            <a:endParaRPr dirty="0"/>
          </a:p>
        </p:txBody>
      </p:sp>
      <p:sp>
        <p:nvSpPr>
          <p:cNvPr id="13" name="Slide Number Placeholder 5">
            <a:extLst>
              <a:ext uri="{FF2B5EF4-FFF2-40B4-BE49-F238E27FC236}">
                <a16:creationId xmlns:a16="http://schemas.microsoft.com/office/drawing/2014/main" id="{E7B47B16-6AC4-6342-A6CB-B301C4E36C4D}"/>
              </a:ext>
            </a:extLst>
          </p:cNvPr>
          <p:cNvSpPr>
            <a:spLocks noGrp="1"/>
          </p:cNvSpPr>
          <p:nvPr>
            <p:ph type="sldNum" sz="quarter" idx="10"/>
          </p:nvPr>
        </p:nvSpPr>
        <p:spPr>
          <a:xfrm>
            <a:off x="10515600" y="5978838"/>
            <a:ext cx="667265" cy="409606"/>
          </a:xfrm>
          <a:prstGeom prst="rect">
            <a:avLst/>
          </a:prstGeom>
        </p:spPr>
        <p:txBody>
          <a:bodyPr/>
          <a:lstStyle>
            <a:lvl1pPr>
              <a:defRPr>
                <a:solidFill>
                  <a:srgbClr val="00A396"/>
                </a:solidFill>
              </a:defRPr>
            </a:lvl1pPr>
          </a:lstStyle>
          <a:p>
            <a:fld id="{A5BF25C9-69BD-584C-AB76-BC022F485755}" type="slidenum">
              <a:rPr lang="en-US" smtClean="0"/>
              <a:pPr/>
              <a:t>‹#›</a:t>
            </a:fld>
            <a:endParaRPr lang="en-US"/>
          </a:p>
        </p:txBody>
      </p:sp>
    </p:spTree>
    <p:extLst>
      <p:ext uri="{BB962C8B-B14F-4D97-AF65-F5344CB8AC3E}">
        <p14:creationId xmlns:p14="http://schemas.microsoft.com/office/powerpoint/2010/main" val="308490878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Slide Number Placeholder 5">
            <a:extLst>
              <a:ext uri="{FF2B5EF4-FFF2-40B4-BE49-F238E27FC236}">
                <a16:creationId xmlns:a16="http://schemas.microsoft.com/office/drawing/2014/main" id="{6AC5F3A0-5092-4A46-A801-DC91F315A18F}"/>
              </a:ext>
            </a:extLst>
          </p:cNvPr>
          <p:cNvSpPr>
            <a:spLocks noGrp="1"/>
          </p:cNvSpPr>
          <p:nvPr>
            <p:ph type="sldNum" sz="quarter" idx="4"/>
          </p:nvPr>
        </p:nvSpPr>
        <p:spPr>
          <a:xfrm>
            <a:off x="10515600" y="5978838"/>
            <a:ext cx="667265" cy="409606"/>
          </a:xfrm>
          <a:prstGeom prst="rect">
            <a:avLst/>
          </a:prstGeom>
        </p:spPr>
        <p:txBody>
          <a:bodyPr/>
          <a:lstStyle>
            <a:lvl1pPr>
              <a:defRPr>
                <a:solidFill>
                  <a:srgbClr val="00A396"/>
                </a:solidFill>
              </a:defRPr>
            </a:lvl1pPr>
          </a:lstStyle>
          <a:p>
            <a:fld id="{A5BF25C9-69BD-584C-AB76-BC022F485755}" type="slidenum">
              <a:rPr lang="en-US" smtClean="0"/>
              <a:pPr/>
              <a:t>‹#›</a:t>
            </a:fld>
            <a:endParaRPr lang="en-US"/>
          </a:p>
        </p:txBody>
      </p:sp>
    </p:spTree>
    <p:extLst>
      <p:ext uri="{BB962C8B-B14F-4D97-AF65-F5344CB8AC3E}">
        <p14:creationId xmlns:p14="http://schemas.microsoft.com/office/powerpoint/2010/main" val="327307260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Tx" preserve="1">
  <p:cSld name="Tile left Bullest List Right">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8B0E9C0C-FE0F-134E-ADF0-C67AE475E311}"/>
              </a:ext>
            </a:extLst>
          </p:cNvPr>
          <p:cNvPicPr>
            <a:picLocks noChangeAspect="1"/>
          </p:cNvPicPr>
          <p:nvPr userDrawn="1"/>
        </p:nvPicPr>
        <p:blipFill>
          <a:blip r:embed="rId2"/>
          <a:stretch>
            <a:fillRect/>
          </a:stretch>
        </p:blipFill>
        <p:spPr>
          <a:xfrm>
            <a:off x="1432718" y="1358138"/>
            <a:ext cx="4419600" cy="1288279"/>
          </a:xfrm>
          <a:prstGeom prst="rect">
            <a:avLst/>
          </a:prstGeom>
        </p:spPr>
      </p:pic>
      <p:sp>
        <p:nvSpPr>
          <p:cNvPr id="2" name="Title 1">
            <a:extLst>
              <a:ext uri="{FF2B5EF4-FFF2-40B4-BE49-F238E27FC236}">
                <a16:creationId xmlns:a16="http://schemas.microsoft.com/office/drawing/2014/main" id="{43438B2E-6708-E64E-991B-9D61D84E698B}"/>
              </a:ext>
            </a:extLst>
          </p:cNvPr>
          <p:cNvSpPr>
            <a:spLocks noGrp="1"/>
          </p:cNvSpPr>
          <p:nvPr>
            <p:ph type="title"/>
          </p:nvPr>
        </p:nvSpPr>
        <p:spPr>
          <a:xfrm>
            <a:off x="1676400" y="1676400"/>
            <a:ext cx="3932237" cy="1112838"/>
          </a:xfrm>
        </p:spPr>
        <p:txBody>
          <a:bodyPr anchor="t"/>
          <a:lstStyle>
            <a:lvl1pPr>
              <a:defRPr sz="3200">
                <a:solidFill>
                  <a:srgbClr val="4D4D4D"/>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3DC7938-B2B0-4D47-B656-00B74CC0255F}"/>
              </a:ext>
            </a:extLst>
          </p:cNvPr>
          <p:cNvSpPr>
            <a:spLocks noGrp="1"/>
          </p:cNvSpPr>
          <p:nvPr>
            <p:ph idx="1"/>
          </p:nvPr>
        </p:nvSpPr>
        <p:spPr>
          <a:xfrm>
            <a:off x="6096000" y="1676401"/>
            <a:ext cx="4419600" cy="3505200"/>
          </a:xfrm>
        </p:spPr>
        <p:txBody>
          <a:bodyPr/>
          <a:lstStyle>
            <a:lvl1pPr>
              <a:defRPr sz="3200">
                <a:solidFill>
                  <a:srgbClr val="4D4D4D"/>
                </a:solidFill>
              </a:defRPr>
            </a:lvl1pPr>
            <a:lvl2pPr>
              <a:defRPr sz="2800">
                <a:solidFill>
                  <a:srgbClr val="4D4D4D"/>
                </a:solidFill>
              </a:defRPr>
            </a:lvl2pPr>
            <a:lvl3pPr>
              <a:defRPr sz="2400">
                <a:solidFill>
                  <a:srgbClr val="4D4D4D"/>
                </a:solidFill>
              </a:defRPr>
            </a:lvl3pPr>
            <a:lvl4pPr>
              <a:defRPr sz="2000">
                <a:solidFill>
                  <a:srgbClr val="4D4D4D"/>
                </a:solidFill>
              </a:defRPr>
            </a:lvl4pPr>
            <a:lvl5pPr>
              <a:defRPr sz="2000">
                <a:solidFill>
                  <a:srgbClr val="4D4D4D"/>
                </a:solidFill>
              </a:defRPr>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B1C00C8D-B02D-0D4F-A56F-A57D31500FCD}"/>
              </a:ext>
            </a:extLst>
          </p:cNvPr>
          <p:cNvSpPr>
            <a:spLocks noGrp="1"/>
          </p:cNvSpPr>
          <p:nvPr>
            <p:ph type="body" sz="half" idx="2"/>
          </p:nvPr>
        </p:nvSpPr>
        <p:spPr>
          <a:xfrm>
            <a:off x="1676400" y="2790998"/>
            <a:ext cx="3932237" cy="2390602"/>
          </a:xfrm>
        </p:spPr>
        <p:txBody>
          <a:bodyPr/>
          <a:lstStyle>
            <a:lvl1pPr marL="0" indent="0">
              <a:buNone/>
              <a:defRPr sz="1600">
                <a:solidFill>
                  <a:srgbClr val="4D4D4D"/>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10" name="Slide Number Placeholder 5">
            <a:extLst>
              <a:ext uri="{FF2B5EF4-FFF2-40B4-BE49-F238E27FC236}">
                <a16:creationId xmlns:a16="http://schemas.microsoft.com/office/drawing/2014/main" id="{EA5C5BC0-7C8B-1D4D-8215-9D7E1D6EAF72}"/>
              </a:ext>
            </a:extLst>
          </p:cNvPr>
          <p:cNvSpPr>
            <a:spLocks noGrp="1"/>
          </p:cNvSpPr>
          <p:nvPr>
            <p:ph type="sldNum" sz="quarter" idx="4"/>
          </p:nvPr>
        </p:nvSpPr>
        <p:spPr>
          <a:xfrm>
            <a:off x="10515600" y="5978838"/>
            <a:ext cx="667265" cy="409606"/>
          </a:xfrm>
          <a:prstGeom prst="rect">
            <a:avLst/>
          </a:prstGeom>
        </p:spPr>
        <p:txBody>
          <a:bodyPr/>
          <a:lstStyle>
            <a:lvl1pPr>
              <a:defRPr>
                <a:solidFill>
                  <a:srgbClr val="00A396"/>
                </a:solidFill>
              </a:defRPr>
            </a:lvl1pPr>
          </a:lstStyle>
          <a:p>
            <a:fld id="{A5BF25C9-69BD-584C-AB76-BC022F485755}" type="slidenum">
              <a:rPr lang="en-US" smtClean="0"/>
              <a:pPr/>
              <a:t>‹#›</a:t>
            </a:fld>
            <a:endParaRPr lang="en-US"/>
          </a:p>
        </p:txBody>
      </p:sp>
    </p:spTree>
    <p:extLst>
      <p:ext uri="{BB962C8B-B14F-4D97-AF65-F5344CB8AC3E}">
        <p14:creationId xmlns:p14="http://schemas.microsoft.com/office/powerpoint/2010/main" val="127824108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Tx" preserve="1">
  <p:cSld name="1_Tile right Bullest List left">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8B0E9C0C-FE0F-134E-ADF0-C67AE475E311}"/>
              </a:ext>
            </a:extLst>
          </p:cNvPr>
          <p:cNvPicPr>
            <a:picLocks noChangeAspect="1"/>
          </p:cNvPicPr>
          <p:nvPr userDrawn="1"/>
        </p:nvPicPr>
        <p:blipFill>
          <a:blip r:embed="rId2"/>
          <a:stretch>
            <a:fillRect/>
          </a:stretch>
        </p:blipFill>
        <p:spPr>
          <a:xfrm>
            <a:off x="6295664" y="1358138"/>
            <a:ext cx="4419600" cy="1288279"/>
          </a:xfrm>
          <a:prstGeom prst="rect">
            <a:avLst/>
          </a:prstGeom>
        </p:spPr>
      </p:pic>
      <p:sp>
        <p:nvSpPr>
          <p:cNvPr id="2" name="Title 1">
            <a:extLst>
              <a:ext uri="{FF2B5EF4-FFF2-40B4-BE49-F238E27FC236}">
                <a16:creationId xmlns:a16="http://schemas.microsoft.com/office/drawing/2014/main" id="{43438B2E-6708-E64E-991B-9D61D84E698B}"/>
              </a:ext>
            </a:extLst>
          </p:cNvPr>
          <p:cNvSpPr>
            <a:spLocks noGrp="1"/>
          </p:cNvSpPr>
          <p:nvPr>
            <p:ph type="title"/>
          </p:nvPr>
        </p:nvSpPr>
        <p:spPr>
          <a:xfrm>
            <a:off x="6539346" y="1676400"/>
            <a:ext cx="3932237" cy="1112838"/>
          </a:xfrm>
        </p:spPr>
        <p:txBody>
          <a:bodyPr anchor="t"/>
          <a:lstStyle>
            <a:lvl1pPr>
              <a:defRPr sz="3200">
                <a:solidFill>
                  <a:srgbClr val="4D4D4D"/>
                </a:solidFill>
              </a:defRPr>
            </a:lvl1pPr>
          </a:lstStyle>
          <a:p>
            <a:r>
              <a:rPr lang="en-US" dirty="0"/>
              <a:t>Click to edit Master title style</a:t>
            </a:r>
          </a:p>
        </p:txBody>
      </p:sp>
      <p:sp>
        <p:nvSpPr>
          <p:cNvPr id="4" name="Text Placeholder 3">
            <a:extLst>
              <a:ext uri="{FF2B5EF4-FFF2-40B4-BE49-F238E27FC236}">
                <a16:creationId xmlns:a16="http://schemas.microsoft.com/office/drawing/2014/main" id="{B1C00C8D-B02D-0D4F-A56F-A57D31500FCD}"/>
              </a:ext>
            </a:extLst>
          </p:cNvPr>
          <p:cNvSpPr>
            <a:spLocks noGrp="1"/>
          </p:cNvSpPr>
          <p:nvPr>
            <p:ph type="body" sz="half" idx="2"/>
          </p:nvPr>
        </p:nvSpPr>
        <p:spPr>
          <a:xfrm>
            <a:off x="6539346" y="2790998"/>
            <a:ext cx="3932237" cy="2390602"/>
          </a:xfrm>
        </p:spPr>
        <p:txBody>
          <a:bodyPr/>
          <a:lstStyle>
            <a:lvl1pPr marL="0" indent="0">
              <a:buNone/>
              <a:defRPr sz="1600">
                <a:solidFill>
                  <a:srgbClr val="4D4D4D"/>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3" name="Content Placeholder 2">
            <a:extLst>
              <a:ext uri="{FF2B5EF4-FFF2-40B4-BE49-F238E27FC236}">
                <a16:creationId xmlns:a16="http://schemas.microsoft.com/office/drawing/2014/main" id="{C3DC7938-B2B0-4D47-B656-00B74CC0255F}"/>
              </a:ext>
            </a:extLst>
          </p:cNvPr>
          <p:cNvSpPr>
            <a:spLocks noGrp="1"/>
          </p:cNvSpPr>
          <p:nvPr>
            <p:ph idx="1"/>
          </p:nvPr>
        </p:nvSpPr>
        <p:spPr>
          <a:xfrm>
            <a:off x="1676400" y="1676401"/>
            <a:ext cx="4419600" cy="3505200"/>
          </a:xfrm>
        </p:spPr>
        <p:txBody>
          <a:bodyPr/>
          <a:lstStyle>
            <a:lvl1pPr>
              <a:defRPr sz="3200">
                <a:solidFill>
                  <a:srgbClr val="4D4D4D"/>
                </a:solidFill>
              </a:defRPr>
            </a:lvl1pPr>
            <a:lvl2pPr>
              <a:defRPr sz="2800">
                <a:solidFill>
                  <a:srgbClr val="4D4D4D"/>
                </a:solidFill>
              </a:defRPr>
            </a:lvl2pPr>
            <a:lvl3pPr>
              <a:defRPr sz="2400">
                <a:solidFill>
                  <a:srgbClr val="4D4D4D"/>
                </a:solidFill>
              </a:defRPr>
            </a:lvl3pPr>
            <a:lvl4pPr>
              <a:defRPr sz="2000">
                <a:solidFill>
                  <a:srgbClr val="4D4D4D"/>
                </a:solidFill>
              </a:defRPr>
            </a:lvl4pPr>
            <a:lvl5pPr>
              <a:defRPr sz="2000">
                <a:solidFill>
                  <a:srgbClr val="4D4D4D"/>
                </a:solidFill>
              </a:defRPr>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Slide Number Placeholder 5">
            <a:extLst>
              <a:ext uri="{FF2B5EF4-FFF2-40B4-BE49-F238E27FC236}">
                <a16:creationId xmlns:a16="http://schemas.microsoft.com/office/drawing/2014/main" id="{EA5C5BC0-7C8B-1D4D-8215-9D7E1D6EAF72}"/>
              </a:ext>
            </a:extLst>
          </p:cNvPr>
          <p:cNvSpPr>
            <a:spLocks noGrp="1"/>
          </p:cNvSpPr>
          <p:nvPr>
            <p:ph type="sldNum" sz="quarter" idx="4"/>
          </p:nvPr>
        </p:nvSpPr>
        <p:spPr>
          <a:xfrm>
            <a:off x="10515600" y="5978838"/>
            <a:ext cx="667265" cy="409606"/>
          </a:xfrm>
          <a:prstGeom prst="rect">
            <a:avLst/>
          </a:prstGeom>
        </p:spPr>
        <p:txBody>
          <a:bodyPr/>
          <a:lstStyle>
            <a:lvl1pPr>
              <a:defRPr>
                <a:solidFill>
                  <a:srgbClr val="00A396"/>
                </a:solidFill>
              </a:defRPr>
            </a:lvl1pPr>
          </a:lstStyle>
          <a:p>
            <a:fld id="{A5BF25C9-69BD-584C-AB76-BC022F485755}" type="slidenum">
              <a:rPr lang="en-US" smtClean="0"/>
              <a:pPr/>
              <a:t>‹#›</a:t>
            </a:fld>
            <a:endParaRPr lang="en-US"/>
          </a:p>
        </p:txBody>
      </p:sp>
    </p:spTree>
    <p:extLst>
      <p:ext uri="{BB962C8B-B14F-4D97-AF65-F5344CB8AC3E}">
        <p14:creationId xmlns:p14="http://schemas.microsoft.com/office/powerpoint/2010/main" val="263871308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Tx" preserve="1">
  <p:cSld name="Title Left Bullet LIst Righ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438B2E-6708-E64E-991B-9D61D84E698B}"/>
              </a:ext>
            </a:extLst>
          </p:cNvPr>
          <p:cNvSpPr>
            <a:spLocks noGrp="1"/>
          </p:cNvSpPr>
          <p:nvPr>
            <p:ph type="title"/>
          </p:nvPr>
        </p:nvSpPr>
        <p:spPr>
          <a:xfrm>
            <a:off x="1676400" y="1676400"/>
            <a:ext cx="3932237" cy="1112838"/>
          </a:xfrm>
        </p:spPr>
        <p:txBody>
          <a:bodyPr anchor="t"/>
          <a:lstStyle>
            <a:lvl1pPr>
              <a:defRPr sz="3200">
                <a:solidFill>
                  <a:srgbClr val="4D4D4D"/>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3DC7938-B2B0-4D47-B656-00B74CC0255F}"/>
              </a:ext>
            </a:extLst>
          </p:cNvPr>
          <p:cNvSpPr>
            <a:spLocks noGrp="1"/>
          </p:cNvSpPr>
          <p:nvPr>
            <p:ph idx="1"/>
          </p:nvPr>
        </p:nvSpPr>
        <p:spPr>
          <a:xfrm>
            <a:off x="6096000" y="1676401"/>
            <a:ext cx="4419600" cy="3505200"/>
          </a:xfrm>
        </p:spPr>
        <p:txBody>
          <a:bodyPr/>
          <a:lstStyle>
            <a:lvl1pPr>
              <a:defRPr sz="3200">
                <a:solidFill>
                  <a:srgbClr val="4D4D4D"/>
                </a:solidFill>
              </a:defRPr>
            </a:lvl1pPr>
            <a:lvl2pPr>
              <a:defRPr sz="2800">
                <a:solidFill>
                  <a:srgbClr val="4D4D4D"/>
                </a:solidFill>
              </a:defRPr>
            </a:lvl2pPr>
            <a:lvl3pPr>
              <a:defRPr sz="2400">
                <a:solidFill>
                  <a:srgbClr val="4D4D4D"/>
                </a:solidFill>
              </a:defRPr>
            </a:lvl3pPr>
            <a:lvl4pPr>
              <a:defRPr sz="2000">
                <a:solidFill>
                  <a:srgbClr val="4D4D4D"/>
                </a:solidFill>
              </a:defRPr>
            </a:lvl4pPr>
            <a:lvl5pPr>
              <a:defRPr sz="2000">
                <a:solidFill>
                  <a:srgbClr val="4D4D4D"/>
                </a:solidFill>
              </a:defRPr>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B1C00C8D-B02D-0D4F-A56F-A57D31500FCD}"/>
              </a:ext>
            </a:extLst>
          </p:cNvPr>
          <p:cNvSpPr>
            <a:spLocks noGrp="1"/>
          </p:cNvSpPr>
          <p:nvPr>
            <p:ph type="body" sz="half" idx="2"/>
          </p:nvPr>
        </p:nvSpPr>
        <p:spPr>
          <a:xfrm>
            <a:off x="1676400" y="2790998"/>
            <a:ext cx="3932237" cy="2390602"/>
          </a:xfrm>
        </p:spPr>
        <p:txBody>
          <a:bodyPr/>
          <a:lstStyle>
            <a:lvl1pPr marL="0" indent="0">
              <a:buNone/>
              <a:defRPr sz="1600">
                <a:solidFill>
                  <a:srgbClr val="4D4D4D"/>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6" name="Slide Number Placeholder 5">
            <a:extLst>
              <a:ext uri="{FF2B5EF4-FFF2-40B4-BE49-F238E27FC236}">
                <a16:creationId xmlns:a16="http://schemas.microsoft.com/office/drawing/2014/main" id="{4933D0CD-8C0F-7544-BBE3-DD5F515F8775}"/>
              </a:ext>
            </a:extLst>
          </p:cNvPr>
          <p:cNvSpPr>
            <a:spLocks noGrp="1"/>
          </p:cNvSpPr>
          <p:nvPr>
            <p:ph type="sldNum" sz="quarter" idx="4"/>
          </p:nvPr>
        </p:nvSpPr>
        <p:spPr>
          <a:xfrm>
            <a:off x="10515600" y="5978838"/>
            <a:ext cx="667265" cy="409606"/>
          </a:xfrm>
          <a:prstGeom prst="rect">
            <a:avLst/>
          </a:prstGeom>
        </p:spPr>
        <p:txBody>
          <a:bodyPr/>
          <a:lstStyle>
            <a:lvl1pPr>
              <a:defRPr>
                <a:solidFill>
                  <a:srgbClr val="00A396"/>
                </a:solidFill>
              </a:defRPr>
            </a:lvl1pPr>
          </a:lstStyle>
          <a:p>
            <a:fld id="{A5BF25C9-69BD-584C-AB76-BC022F485755}" type="slidenum">
              <a:rPr lang="en-US" smtClean="0"/>
              <a:pPr/>
              <a:t>‹#›</a:t>
            </a:fld>
            <a:endParaRPr lang="en-US"/>
          </a:p>
        </p:txBody>
      </p:sp>
    </p:spTree>
    <p:extLst>
      <p:ext uri="{BB962C8B-B14F-4D97-AF65-F5344CB8AC3E}">
        <p14:creationId xmlns:p14="http://schemas.microsoft.com/office/powerpoint/2010/main" val="90873058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picTx" preserve="1">
  <p:cSld name="Title Left Pic 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CAD06C-DFB5-4647-AE55-7E34E012BBBA}"/>
              </a:ext>
            </a:extLst>
          </p:cNvPr>
          <p:cNvSpPr>
            <a:spLocks noGrp="1"/>
          </p:cNvSpPr>
          <p:nvPr>
            <p:ph type="title"/>
          </p:nvPr>
        </p:nvSpPr>
        <p:spPr>
          <a:xfrm>
            <a:off x="1615281" y="1603889"/>
            <a:ext cx="3932237" cy="1104900"/>
          </a:xfrm>
        </p:spPr>
        <p:txBody>
          <a:bodyPr anchor="t"/>
          <a:lstStyle>
            <a:lvl1pPr>
              <a:defRPr sz="3200">
                <a:solidFill>
                  <a:srgbClr val="4D4D4D"/>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5264BA7E-1F3F-1342-ABB0-C85D41E64F09}"/>
              </a:ext>
            </a:extLst>
          </p:cNvPr>
          <p:cNvSpPr>
            <a:spLocks noGrp="1"/>
          </p:cNvSpPr>
          <p:nvPr>
            <p:ph type="pic" idx="1"/>
          </p:nvPr>
        </p:nvSpPr>
        <p:spPr>
          <a:xfrm>
            <a:off x="6096000" y="1603889"/>
            <a:ext cx="5259388" cy="41846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545D432D-2C12-274F-8489-AAF5B6225C65}"/>
              </a:ext>
            </a:extLst>
          </p:cNvPr>
          <p:cNvSpPr>
            <a:spLocks noGrp="1"/>
          </p:cNvSpPr>
          <p:nvPr>
            <p:ph type="body" sz="half" idx="2"/>
          </p:nvPr>
        </p:nvSpPr>
        <p:spPr>
          <a:xfrm>
            <a:off x="1615281" y="2708789"/>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8" name="Slide Number Placeholder 5">
            <a:extLst>
              <a:ext uri="{FF2B5EF4-FFF2-40B4-BE49-F238E27FC236}">
                <a16:creationId xmlns:a16="http://schemas.microsoft.com/office/drawing/2014/main" id="{9AD33F13-643F-1E43-AAAF-60D53D0F3F6D}"/>
              </a:ext>
            </a:extLst>
          </p:cNvPr>
          <p:cNvSpPr>
            <a:spLocks noGrp="1"/>
          </p:cNvSpPr>
          <p:nvPr>
            <p:ph type="sldNum" sz="quarter" idx="4"/>
          </p:nvPr>
        </p:nvSpPr>
        <p:spPr>
          <a:xfrm>
            <a:off x="10515600" y="5978838"/>
            <a:ext cx="667265" cy="409606"/>
          </a:xfrm>
          <a:prstGeom prst="rect">
            <a:avLst/>
          </a:prstGeom>
        </p:spPr>
        <p:txBody>
          <a:bodyPr/>
          <a:lstStyle>
            <a:lvl1pPr>
              <a:defRPr>
                <a:solidFill>
                  <a:srgbClr val="00A396"/>
                </a:solidFill>
              </a:defRPr>
            </a:lvl1pPr>
          </a:lstStyle>
          <a:p>
            <a:fld id="{A5BF25C9-69BD-584C-AB76-BC022F485755}" type="slidenum">
              <a:rPr lang="en-US" smtClean="0"/>
              <a:pPr/>
              <a:t>‹#›</a:t>
            </a:fld>
            <a:endParaRPr lang="en-US"/>
          </a:p>
        </p:txBody>
      </p:sp>
    </p:spTree>
    <p:extLst>
      <p:ext uri="{BB962C8B-B14F-4D97-AF65-F5344CB8AC3E}">
        <p14:creationId xmlns:p14="http://schemas.microsoft.com/office/powerpoint/2010/main" val="174653137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22351F-49E2-5341-B96E-3A8282D679C2}"/>
              </a:ext>
            </a:extLst>
          </p:cNvPr>
          <p:cNvSpPr>
            <a:spLocks noGrp="1"/>
          </p:cNvSpPr>
          <p:nvPr>
            <p:ph type="title"/>
          </p:nvPr>
        </p:nvSpPr>
        <p:spPr>
          <a:xfrm>
            <a:off x="1676400" y="1572954"/>
            <a:ext cx="8839200" cy="797183"/>
          </a:xfrm>
        </p:spPr>
        <p:txBody>
          <a:bodyPr/>
          <a:lstStyle>
            <a:lvl1pPr>
              <a:defRPr>
                <a:solidFill>
                  <a:srgbClr val="4D4D4D"/>
                </a:solidFill>
              </a:defRPr>
            </a:lvl1pPr>
          </a:lstStyle>
          <a:p>
            <a:r>
              <a:rPr lang="en-US"/>
              <a:t>Click to edit Master title style</a:t>
            </a:r>
          </a:p>
        </p:txBody>
      </p:sp>
      <p:sp>
        <p:nvSpPr>
          <p:cNvPr id="3" name="Vertical Text Placeholder 2">
            <a:extLst>
              <a:ext uri="{FF2B5EF4-FFF2-40B4-BE49-F238E27FC236}">
                <a16:creationId xmlns:a16="http://schemas.microsoft.com/office/drawing/2014/main" id="{C12E0695-7911-DD46-86D9-2A11ADAE9EDA}"/>
              </a:ext>
            </a:extLst>
          </p:cNvPr>
          <p:cNvSpPr>
            <a:spLocks noGrp="1"/>
          </p:cNvSpPr>
          <p:nvPr>
            <p:ph type="body" orient="vert" idx="1"/>
          </p:nvPr>
        </p:nvSpPr>
        <p:spPr>
          <a:xfrm>
            <a:off x="1676400" y="2370137"/>
            <a:ext cx="8839200" cy="2811463"/>
          </a:xfrm>
        </p:spPr>
        <p:txBody>
          <a:bodyPr vert="eaVert"/>
          <a:lstStyle>
            <a:lvl1pPr>
              <a:defRPr>
                <a:solidFill>
                  <a:srgbClr val="4D4D4D"/>
                </a:solidFill>
              </a:defRPr>
            </a:lvl1pPr>
            <a:lvl2pPr>
              <a:defRPr>
                <a:solidFill>
                  <a:srgbClr val="4D4D4D"/>
                </a:solidFill>
              </a:defRPr>
            </a:lvl2pPr>
            <a:lvl3pPr>
              <a:defRPr>
                <a:solidFill>
                  <a:srgbClr val="4D4D4D"/>
                </a:solidFill>
              </a:defRPr>
            </a:lvl3pPr>
            <a:lvl4pPr>
              <a:defRPr>
                <a:solidFill>
                  <a:srgbClr val="4D4D4D"/>
                </a:solidFill>
              </a:defRPr>
            </a:lvl4pPr>
            <a:lvl5pPr>
              <a:defRPr>
                <a:solidFill>
                  <a:srgbClr val="4D4D4D"/>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A27F64AB-8F5A-7B46-9CBE-81D65DDE9E6B}"/>
              </a:ext>
            </a:extLst>
          </p:cNvPr>
          <p:cNvSpPr>
            <a:spLocks noGrp="1"/>
          </p:cNvSpPr>
          <p:nvPr>
            <p:ph type="sldNum" sz="quarter" idx="12"/>
          </p:nvPr>
        </p:nvSpPr>
        <p:spPr>
          <a:xfrm>
            <a:off x="8610600" y="6356350"/>
            <a:ext cx="2743200" cy="365125"/>
          </a:xfrm>
          <a:prstGeom prst="rect">
            <a:avLst/>
          </a:prstGeom>
        </p:spPr>
        <p:txBody>
          <a:bodyPr/>
          <a:lstStyle/>
          <a:p>
            <a:fld id="{A5BF25C9-69BD-584C-AB76-BC022F485755}" type="slidenum">
              <a:rPr lang="en-US" smtClean="0"/>
              <a:t>‹#›</a:t>
            </a:fld>
            <a:endParaRPr lang="en-US"/>
          </a:p>
        </p:txBody>
      </p:sp>
    </p:spTree>
    <p:extLst>
      <p:ext uri="{BB962C8B-B14F-4D97-AF65-F5344CB8AC3E}">
        <p14:creationId xmlns:p14="http://schemas.microsoft.com/office/powerpoint/2010/main" val="83499109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2">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C17FC2C-A6F7-7D47-8F0E-20F611B22350}"/>
              </a:ext>
            </a:extLst>
          </p:cNvPr>
          <p:cNvSpPr>
            <a:spLocks noGrp="1"/>
          </p:cNvSpPr>
          <p:nvPr>
            <p:ph type="title" orient="vert"/>
          </p:nvPr>
        </p:nvSpPr>
        <p:spPr>
          <a:xfrm>
            <a:off x="8057635" y="1676399"/>
            <a:ext cx="2628900" cy="4500563"/>
          </a:xfrm>
        </p:spPr>
        <p:txBody>
          <a:bodyPr vert="eaVert"/>
          <a:lstStyle>
            <a:lvl1pPr>
              <a:defRPr>
                <a:solidFill>
                  <a:srgbClr val="4D4D4D"/>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D8907668-2202-EC44-AE34-C5D19A2FFD9D}"/>
              </a:ext>
            </a:extLst>
          </p:cNvPr>
          <p:cNvSpPr>
            <a:spLocks noGrp="1"/>
          </p:cNvSpPr>
          <p:nvPr>
            <p:ph type="body" orient="vert" idx="1"/>
          </p:nvPr>
        </p:nvSpPr>
        <p:spPr>
          <a:xfrm>
            <a:off x="1676399" y="1676399"/>
            <a:ext cx="6228835" cy="4500563"/>
          </a:xfrm>
        </p:spPr>
        <p:txBody>
          <a:bodyPr vert="eaVert"/>
          <a:lstStyle>
            <a:lvl1pPr>
              <a:defRPr>
                <a:solidFill>
                  <a:srgbClr val="4D4D4D"/>
                </a:solidFill>
              </a:defRPr>
            </a:lvl1pPr>
            <a:lvl2pPr>
              <a:defRPr>
                <a:solidFill>
                  <a:srgbClr val="4D4D4D"/>
                </a:solidFill>
              </a:defRPr>
            </a:lvl2pPr>
            <a:lvl3pPr>
              <a:defRPr>
                <a:solidFill>
                  <a:srgbClr val="4D4D4D"/>
                </a:solidFill>
              </a:defRPr>
            </a:lvl3pPr>
            <a:lvl4pPr>
              <a:defRPr>
                <a:solidFill>
                  <a:srgbClr val="4D4D4D"/>
                </a:solidFill>
              </a:defRPr>
            </a:lvl4pPr>
            <a:lvl5pPr>
              <a:defRPr>
                <a:solidFill>
                  <a:srgbClr val="4D4D4D"/>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47292586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Blank with Texture 3">
    <p:spTree>
      <p:nvGrpSpPr>
        <p:cNvPr id="1" name=""/>
        <p:cNvGrpSpPr/>
        <p:nvPr/>
      </p:nvGrpSpPr>
      <p:grpSpPr>
        <a:xfrm>
          <a:off x="0" y="0"/>
          <a:ext cx="0" cy="0"/>
          <a:chOff x="0" y="0"/>
          <a:chExt cx="0" cy="0"/>
        </a:xfrm>
      </p:grpSpPr>
      <p:pic>
        <p:nvPicPr>
          <p:cNvPr id="8" name="Picture 7" descr="A white surface with small specks&#10;&#10;Description automatically generated">
            <a:extLst>
              <a:ext uri="{FF2B5EF4-FFF2-40B4-BE49-F238E27FC236}">
                <a16:creationId xmlns:a16="http://schemas.microsoft.com/office/drawing/2014/main" id="{5973362F-91E8-BF4E-875E-EF1E200BFFB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18820154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Blank with Texture 2">
    <p:spTree>
      <p:nvGrpSpPr>
        <p:cNvPr id="1" name=""/>
        <p:cNvGrpSpPr/>
        <p:nvPr/>
      </p:nvGrpSpPr>
      <p:grpSpPr>
        <a:xfrm>
          <a:off x="0" y="0"/>
          <a:ext cx="0" cy="0"/>
          <a:chOff x="0" y="0"/>
          <a:chExt cx="0" cy="0"/>
        </a:xfrm>
      </p:grpSpPr>
      <p:pic>
        <p:nvPicPr>
          <p:cNvPr id="8" name="Picture 7" descr="A white surface with cracks&#10;&#10;Description automatically generated">
            <a:extLst>
              <a:ext uri="{FF2B5EF4-FFF2-40B4-BE49-F238E27FC236}">
                <a16:creationId xmlns:a16="http://schemas.microsoft.com/office/drawing/2014/main" id="{94390965-2B01-5344-AB75-6C6CD2ABCFD7}"/>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81514839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cSld name="Title left content right">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noFill/>
          </a:ln>
        </p:spPr>
        <p:txBody>
          <a:bodyPr anchor="ctr" anchorCtr="1">
            <a:normAutofit/>
          </a:bodyPr>
          <a:lstStyle>
            <a:lvl1pPr>
              <a:defRPr sz="2200">
                <a:solidFill>
                  <a:srgbClr val="262626"/>
                </a:solidFill>
              </a:defRPr>
            </a:lvl1pPr>
          </a:lstStyle>
          <a:p>
            <a:r>
              <a:rPr lang="en-US"/>
              <a:t>Click to edit Master title style</a:t>
            </a:r>
          </a:p>
        </p:txBody>
      </p:sp>
      <p:sp>
        <p:nvSpPr>
          <p:cNvPr id="3" name="Content Placeholder 2"/>
          <p:cNvSpPr>
            <a:spLocks noGrp="1"/>
          </p:cNvSpPr>
          <p:nvPr>
            <p:ph idx="1"/>
          </p:nvPr>
        </p:nvSpPr>
        <p:spPr>
          <a:xfrm>
            <a:off x="6736080" y="804672"/>
            <a:ext cx="4815840" cy="5248656"/>
          </a:xfrm>
        </p:spPr>
        <p:txBody>
          <a:bodyPr>
            <a:normAutofit/>
          </a:bodyPr>
          <a:lstStyle>
            <a:lvl1pPr>
              <a:defRPr sz="1800">
                <a:solidFill>
                  <a:schemeClr val="tx1"/>
                </a:solidFill>
              </a:defRPr>
            </a:lvl1pPr>
            <a:lvl2pPr>
              <a:defRPr sz="1800">
                <a:solidFill>
                  <a:schemeClr val="tx1"/>
                </a:solidFill>
              </a:defRPr>
            </a:lvl2pPr>
            <a:lvl3pPr>
              <a:defRPr sz="1800">
                <a:solidFill>
                  <a:schemeClr val="tx1"/>
                </a:solidFill>
              </a:defRPr>
            </a:lvl3pPr>
            <a:lvl4pPr>
              <a:defRPr sz="1800">
                <a:solidFill>
                  <a:schemeClr val="tx1"/>
                </a:solidFill>
              </a:defRPr>
            </a:lvl4pPr>
            <a:lvl5pPr>
              <a:defRPr sz="1800">
                <a:solidFill>
                  <a:schemeClr val="tx1"/>
                </a:solidFill>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BF2D499-29B2-F18C-7B4F-173C146DD92C}"/>
              </a:ext>
            </a:extLst>
          </p:cNvPr>
          <p:cNvSpPr>
            <a:spLocks noGrp="1"/>
          </p:cNvSpPr>
          <p:nvPr>
            <p:ph type="dt" sz="half" idx="10"/>
          </p:nvPr>
        </p:nvSpPr>
        <p:spPr/>
        <p:txBody>
          <a:bodyPr/>
          <a:lstStyle/>
          <a:p>
            <a:fld id="{197AED03-C035-9545-9510-BEB13C8843CD}" type="datetimeFigureOut">
              <a:rPr lang="en-US" smtClean="0"/>
              <a:t>9/2/2026</a:t>
            </a:fld>
            <a:endParaRPr lang="en-US"/>
          </a:p>
        </p:txBody>
      </p:sp>
      <p:sp>
        <p:nvSpPr>
          <p:cNvPr id="6" name="Footer Placeholder 5">
            <a:extLst>
              <a:ext uri="{FF2B5EF4-FFF2-40B4-BE49-F238E27FC236}">
                <a16:creationId xmlns:a16="http://schemas.microsoft.com/office/drawing/2014/main" id="{DAA58D73-EDE7-1D3F-EF86-B67FB36857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9C8BD09-E112-1378-A77F-E5C6E336725B}"/>
              </a:ext>
            </a:extLst>
          </p:cNvPr>
          <p:cNvSpPr>
            <a:spLocks noGrp="1"/>
          </p:cNvSpPr>
          <p:nvPr>
            <p:ph type="sldNum" sz="quarter" idx="12"/>
          </p:nvPr>
        </p:nvSpPr>
        <p:spPr/>
        <p:txBody>
          <a:bodyPr/>
          <a:lstStyle/>
          <a:p>
            <a:fld id="{4FD26F00-DAF6-5B48-8C93-124D4EFCD18C}" type="slidenum">
              <a:rPr lang="en-US" smtClean="0"/>
              <a:t>‹#›</a:t>
            </a:fld>
            <a:endParaRPr lang="en-US"/>
          </a:p>
        </p:txBody>
      </p:sp>
    </p:spTree>
    <p:extLst>
      <p:ext uri="{BB962C8B-B14F-4D97-AF65-F5344CB8AC3E}">
        <p14:creationId xmlns:p14="http://schemas.microsoft.com/office/powerpoint/2010/main" val="107996794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Make A Point 5 with image">
    <p:spTree>
      <p:nvGrpSpPr>
        <p:cNvPr id="1" name=""/>
        <p:cNvGrpSpPr/>
        <p:nvPr/>
      </p:nvGrpSpPr>
      <p:grpSpPr>
        <a:xfrm>
          <a:off x="0" y="0"/>
          <a:ext cx="0" cy="0"/>
          <a:chOff x="0" y="0"/>
          <a:chExt cx="0" cy="0"/>
        </a:xfrm>
      </p:grpSpPr>
      <p:sp>
        <p:nvSpPr>
          <p:cNvPr id="10" name="Google Shape;126;p19">
            <a:extLst>
              <a:ext uri="{FF2B5EF4-FFF2-40B4-BE49-F238E27FC236}">
                <a16:creationId xmlns:a16="http://schemas.microsoft.com/office/drawing/2014/main" id="{6FF2AC16-E9CF-1F4E-94B3-15149A31CA6B}"/>
              </a:ext>
            </a:extLst>
          </p:cNvPr>
          <p:cNvSpPr>
            <a:spLocks noGrp="1"/>
          </p:cNvSpPr>
          <p:nvPr>
            <p:ph type="pic" idx="2"/>
          </p:nvPr>
        </p:nvSpPr>
        <p:spPr>
          <a:xfrm>
            <a:off x="1" y="0"/>
            <a:ext cx="12198096" cy="6858000"/>
          </a:xfrm>
          <a:prstGeom prst="rect">
            <a:avLst/>
          </a:prstGeom>
          <a:solidFill>
            <a:srgbClr val="BFBFBF"/>
          </a:solidFill>
          <a:ln>
            <a:noFill/>
          </a:ln>
        </p:spPr>
      </p:sp>
      <p:pic>
        <p:nvPicPr>
          <p:cNvPr id="7" name="Picture 6">
            <a:extLst>
              <a:ext uri="{FF2B5EF4-FFF2-40B4-BE49-F238E27FC236}">
                <a16:creationId xmlns:a16="http://schemas.microsoft.com/office/drawing/2014/main" id="{C1E23C8B-EDEC-FF40-A6CE-A8947573A811}"/>
              </a:ext>
            </a:extLst>
          </p:cNvPr>
          <p:cNvPicPr>
            <a:picLocks noChangeAspect="1"/>
          </p:cNvPicPr>
          <p:nvPr userDrawn="1"/>
        </p:nvPicPr>
        <p:blipFill>
          <a:blip r:embed="rId2"/>
          <a:stretch>
            <a:fillRect/>
          </a:stretch>
        </p:blipFill>
        <p:spPr>
          <a:xfrm>
            <a:off x="-672678" y="1217587"/>
            <a:ext cx="13543901" cy="4637973"/>
          </a:xfrm>
          <a:prstGeom prst="rect">
            <a:avLst/>
          </a:prstGeom>
        </p:spPr>
      </p:pic>
      <p:pic>
        <p:nvPicPr>
          <p:cNvPr id="8" name="Picture 7" descr="A white surface with small dots&#10;&#10;Description automatically generated">
            <a:extLst>
              <a:ext uri="{FF2B5EF4-FFF2-40B4-BE49-F238E27FC236}">
                <a16:creationId xmlns:a16="http://schemas.microsoft.com/office/drawing/2014/main" id="{5F392912-1100-7645-9E45-E7D26002EC1B}"/>
              </a:ext>
            </a:extLst>
          </p:cNvPr>
          <p:cNvPicPr>
            <a:picLocks noChangeAspect="1"/>
          </p:cNvPicPr>
          <p:nvPr userDrawn="1"/>
        </p:nvPicPr>
        <p:blipFill>
          <a:blip r:embed="rId3"/>
          <a:stretch>
            <a:fillRect/>
          </a:stretch>
        </p:blipFill>
        <p:spPr>
          <a:xfrm>
            <a:off x="5068457" y="2814917"/>
            <a:ext cx="5809575" cy="2630394"/>
          </a:xfrm>
          <a:prstGeom prst="rect">
            <a:avLst/>
          </a:prstGeom>
        </p:spPr>
      </p:pic>
      <p:sp>
        <p:nvSpPr>
          <p:cNvPr id="6" name="Title 1">
            <a:extLst>
              <a:ext uri="{FF2B5EF4-FFF2-40B4-BE49-F238E27FC236}">
                <a16:creationId xmlns:a16="http://schemas.microsoft.com/office/drawing/2014/main" id="{EB9B7716-D8E5-D54F-9F3A-C69E619C3291}"/>
              </a:ext>
            </a:extLst>
          </p:cNvPr>
          <p:cNvSpPr>
            <a:spLocks noGrp="1"/>
          </p:cNvSpPr>
          <p:nvPr>
            <p:ph type="title"/>
          </p:nvPr>
        </p:nvSpPr>
        <p:spPr>
          <a:xfrm>
            <a:off x="6096000" y="3461499"/>
            <a:ext cx="3925330" cy="1720102"/>
          </a:xfrm>
        </p:spPr>
        <p:txBody>
          <a:bodyPr/>
          <a:lstStyle>
            <a:lvl1pPr algn="ctr">
              <a:defRPr/>
            </a:lvl1pPr>
          </a:lstStyle>
          <a:p>
            <a:r>
              <a:rPr lang="en-US" dirty="0"/>
              <a:t>Click to edit Master title style</a:t>
            </a:r>
          </a:p>
        </p:txBody>
      </p:sp>
      <p:pic>
        <p:nvPicPr>
          <p:cNvPr id="12" name="Picture 11">
            <a:extLst>
              <a:ext uri="{FF2B5EF4-FFF2-40B4-BE49-F238E27FC236}">
                <a16:creationId xmlns:a16="http://schemas.microsoft.com/office/drawing/2014/main" id="{F639CBCF-BE40-FB49-83EB-992CBF6578FB}"/>
              </a:ext>
            </a:extLst>
          </p:cNvPr>
          <p:cNvPicPr>
            <a:picLocks noChangeAspect="1"/>
          </p:cNvPicPr>
          <p:nvPr userDrawn="1"/>
        </p:nvPicPr>
        <p:blipFill>
          <a:blip r:embed="rId4"/>
          <a:stretch>
            <a:fillRect/>
          </a:stretch>
        </p:blipFill>
        <p:spPr>
          <a:xfrm>
            <a:off x="10642274" y="-405358"/>
            <a:ext cx="2593209" cy="2567146"/>
          </a:xfrm>
          <a:prstGeom prst="rect">
            <a:avLst/>
          </a:prstGeom>
        </p:spPr>
      </p:pic>
      <p:sp>
        <p:nvSpPr>
          <p:cNvPr id="13" name="Slide Number Placeholder 5">
            <a:extLst>
              <a:ext uri="{FF2B5EF4-FFF2-40B4-BE49-F238E27FC236}">
                <a16:creationId xmlns:a16="http://schemas.microsoft.com/office/drawing/2014/main" id="{DBC877D1-323A-9540-935A-8AD381F9946D}"/>
              </a:ext>
            </a:extLst>
          </p:cNvPr>
          <p:cNvSpPr>
            <a:spLocks noGrp="1"/>
          </p:cNvSpPr>
          <p:nvPr>
            <p:ph type="sldNum" sz="quarter" idx="4"/>
          </p:nvPr>
        </p:nvSpPr>
        <p:spPr>
          <a:xfrm>
            <a:off x="10515600" y="5978838"/>
            <a:ext cx="667265" cy="409606"/>
          </a:xfrm>
          <a:prstGeom prst="rect">
            <a:avLst/>
          </a:prstGeom>
        </p:spPr>
        <p:txBody>
          <a:bodyPr/>
          <a:lstStyle>
            <a:lvl1pPr>
              <a:defRPr>
                <a:solidFill>
                  <a:srgbClr val="00A396"/>
                </a:solidFill>
              </a:defRPr>
            </a:lvl1pPr>
          </a:lstStyle>
          <a:p>
            <a:fld id="{A5BF25C9-69BD-584C-AB76-BC022F485755}" type="slidenum">
              <a:rPr lang="en-US" smtClean="0"/>
              <a:pPr/>
              <a:t>‹#›</a:t>
            </a:fld>
            <a:endParaRPr lang="en-US"/>
          </a:p>
        </p:txBody>
      </p:sp>
    </p:spTree>
    <p:extLst>
      <p:ext uri="{BB962C8B-B14F-4D97-AF65-F5344CB8AC3E}">
        <p14:creationId xmlns:p14="http://schemas.microsoft.com/office/powerpoint/2010/main" val="164369571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Section Header 2">
    <p:spTree>
      <p:nvGrpSpPr>
        <p:cNvPr id="1" name=""/>
        <p:cNvGrpSpPr/>
        <p:nvPr/>
      </p:nvGrpSpPr>
      <p:grpSpPr>
        <a:xfrm>
          <a:off x="0" y="0"/>
          <a:ext cx="0" cy="0"/>
          <a:chOff x="0" y="0"/>
          <a:chExt cx="0" cy="0"/>
        </a:xfrm>
      </p:grpSpPr>
      <p:pic>
        <p:nvPicPr>
          <p:cNvPr id="7" name="Picture 6" descr="A colorful background with a white arrow&#10;&#10;Description automatically generated">
            <a:extLst>
              <a:ext uri="{FF2B5EF4-FFF2-40B4-BE49-F238E27FC236}">
                <a16:creationId xmlns:a16="http://schemas.microsoft.com/office/drawing/2014/main" id="{44356DA2-125B-A143-B8A4-AF26526A84F2}"/>
              </a:ext>
            </a:extLst>
          </p:cNvPr>
          <p:cNvPicPr>
            <a:picLocks noChangeAspect="1"/>
          </p:cNvPicPr>
          <p:nvPr userDrawn="1"/>
        </p:nvPicPr>
        <p:blipFill>
          <a:blip r:embed="rId2"/>
          <a:stretch>
            <a:fillRect/>
          </a:stretch>
        </p:blipFill>
        <p:spPr>
          <a:xfrm>
            <a:off x="-1" y="0"/>
            <a:ext cx="12192000" cy="6858000"/>
          </a:xfrm>
          <a:prstGeom prst="rect">
            <a:avLst/>
          </a:prstGeom>
        </p:spPr>
      </p:pic>
      <p:sp>
        <p:nvSpPr>
          <p:cNvPr id="4" name="Title 1">
            <a:extLst>
              <a:ext uri="{FF2B5EF4-FFF2-40B4-BE49-F238E27FC236}">
                <a16:creationId xmlns:a16="http://schemas.microsoft.com/office/drawing/2014/main" id="{86393736-284D-344F-9937-77071BC9A2F7}"/>
              </a:ext>
            </a:extLst>
          </p:cNvPr>
          <p:cNvSpPr>
            <a:spLocks noGrp="1"/>
          </p:cNvSpPr>
          <p:nvPr>
            <p:ph type="ctrTitle" hasCustomPrompt="1"/>
          </p:nvPr>
        </p:nvSpPr>
        <p:spPr>
          <a:xfrm>
            <a:off x="1676400" y="2235200"/>
            <a:ext cx="8615363" cy="2387600"/>
          </a:xfrm>
          <a:prstGeom prst="rect">
            <a:avLst/>
          </a:prstGeom>
        </p:spPr>
        <p:txBody>
          <a:bodyPr anchor="ctr">
            <a:noAutofit/>
          </a:bodyPr>
          <a:lstStyle>
            <a:lvl1pPr algn="ctr">
              <a:defRPr sz="6800" b="1">
                <a:solidFill>
                  <a:srgbClr val="4D4D4D"/>
                </a:solidFill>
              </a:defRPr>
            </a:lvl1pPr>
          </a:lstStyle>
          <a:p>
            <a:r>
              <a:rPr lang="en-US" dirty="0"/>
              <a:t>SECTION HEADER</a:t>
            </a:r>
          </a:p>
        </p:txBody>
      </p:sp>
    </p:spTree>
    <p:extLst>
      <p:ext uri="{BB962C8B-B14F-4D97-AF65-F5344CB8AC3E}">
        <p14:creationId xmlns:p14="http://schemas.microsoft.com/office/powerpoint/2010/main" val="65970042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Make A Point 1 with Image">
    <p:spTree>
      <p:nvGrpSpPr>
        <p:cNvPr id="1" name=""/>
        <p:cNvGrpSpPr/>
        <p:nvPr/>
      </p:nvGrpSpPr>
      <p:grpSpPr>
        <a:xfrm>
          <a:off x="0" y="0"/>
          <a:ext cx="0" cy="0"/>
          <a:chOff x="0" y="0"/>
          <a:chExt cx="0" cy="0"/>
        </a:xfrm>
      </p:grpSpPr>
      <p:pic>
        <p:nvPicPr>
          <p:cNvPr id="3" name="Picture 2" descr="A white hexagon with yellow dots&#10;&#10;Description automatically generated">
            <a:extLst>
              <a:ext uri="{FF2B5EF4-FFF2-40B4-BE49-F238E27FC236}">
                <a16:creationId xmlns:a16="http://schemas.microsoft.com/office/drawing/2014/main" id="{9D247C3F-9B5D-C74C-BA6F-B539314A417B}"/>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5" name="Slide Number Placeholder 5">
            <a:extLst>
              <a:ext uri="{FF2B5EF4-FFF2-40B4-BE49-F238E27FC236}">
                <a16:creationId xmlns:a16="http://schemas.microsoft.com/office/drawing/2014/main" id="{93748B57-91B6-6B4D-81ED-7F1BAFB4C561}"/>
              </a:ext>
            </a:extLst>
          </p:cNvPr>
          <p:cNvSpPr>
            <a:spLocks noGrp="1"/>
          </p:cNvSpPr>
          <p:nvPr>
            <p:ph type="sldNum" sz="quarter" idx="4"/>
          </p:nvPr>
        </p:nvSpPr>
        <p:spPr>
          <a:xfrm>
            <a:off x="10515600" y="5978838"/>
            <a:ext cx="667265" cy="409606"/>
          </a:xfrm>
          <a:prstGeom prst="rect">
            <a:avLst/>
          </a:prstGeom>
        </p:spPr>
        <p:txBody>
          <a:bodyPr/>
          <a:lstStyle>
            <a:lvl1pPr>
              <a:defRPr>
                <a:solidFill>
                  <a:srgbClr val="00A396"/>
                </a:solidFill>
              </a:defRPr>
            </a:lvl1pPr>
          </a:lstStyle>
          <a:p>
            <a:fld id="{A5BF25C9-69BD-584C-AB76-BC022F485755}" type="slidenum">
              <a:rPr lang="en-US" smtClean="0"/>
              <a:pPr/>
              <a:t>‹#›</a:t>
            </a:fld>
            <a:endParaRPr lang="en-US"/>
          </a:p>
        </p:txBody>
      </p:sp>
    </p:spTree>
    <p:extLst>
      <p:ext uri="{BB962C8B-B14F-4D97-AF65-F5344CB8AC3E}">
        <p14:creationId xmlns:p14="http://schemas.microsoft.com/office/powerpoint/2010/main" val="328184810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1_Make A Point 1 with Image">
    <p:spTree>
      <p:nvGrpSpPr>
        <p:cNvPr id="1" name=""/>
        <p:cNvGrpSpPr/>
        <p:nvPr/>
      </p:nvGrpSpPr>
      <p:grpSpPr>
        <a:xfrm>
          <a:off x="0" y="0"/>
          <a:ext cx="0" cy="0"/>
          <a:chOff x="0" y="0"/>
          <a:chExt cx="0" cy="0"/>
        </a:xfrm>
      </p:grpSpPr>
      <p:pic>
        <p:nvPicPr>
          <p:cNvPr id="3" name="Picture 2" descr="A white hexagon with yellow dots&#10;&#10;Description automatically generated">
            <a:extLst>
              <a:ext uri="{FF2B5EF4-FFF2-40B4-BE49-F238E27FC236}">
                <a16:creationId xmlns:a16="http://schemas.microsoft.com/office/drawing/2014/main" id="{9D247C3F-9B5D-C74C-BA6F-B539314A417B}"/>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5" name="Slide Number Placeholder 5">
            <a:extLst>
              <a:ext uri="{FF2B5EF4-FFF2-40B4-BE49-F238E27FC236}">
                <a16:creationId xmlns:a16="http://schemas.microsoft.com/office/drawing/2014/main" id="{93748B57-91B6-6B4D-81ED-7F1BAFB4C561}"/>
              </a:ext>
            </a:extLst>
          </p:cNvPr>
          <p:cNvSpPr>
            <a:spLocks noGrp="1"/>
          </p:cNvSpPr>
          <p:nvPr>
            <p:ph type="sldNum" sz="quarter" idx="4"/>
          </p:nvPr>
        </p:nvSpPr>
        <p:spPr>
          <a:xfrm>
            <a:off x="10515600" y="5978838"/>
            <a:ext cx="667265" cy="409606"/>
          </a:xfrm>
          <a:prstGeom prst="rect">
            <a:avLst/>
          </a:prstGeom>
        </p:spPr>
        <p:txBody>
          <a:bodyPr/>
          <a:lstStyle>
            <a:lvl1pPr>
              <a:defRPr>
                <a:solidFill>
                  <a:srgbClr val="00A396"/>
                </a:solidFill>
              </a:defRPr>
            </a:lvl1pPr>
          </a:lstStyle>
          <a:p>
            <a:fld id="{A5BF25C9-69BD-584C-AB76-BC022F485755}" type="slidenum">
              <a:rPr lang="en-US" smtClean="0"/>
              <a:pPr/>
              <a:t>‹#›</a:t>
            </a:fld>
            <a:endParaRPr lang="en-US"/>
          </a:p>
        </p:txBody>
      </p:sp>
      <p:pic>
        <p:nvPicPr>
          <p:cNvPr id="7" name="Picture 6" descr="A white surface with small spots&#10;&#10;Description automatically generated">
            <a:extLst>
              <a:ext uri="{FF2B5EF4-FFF2-40B4-BE49-F238E27FC236}">
                <a16:creationId xmlns:a16="http://schemas.microsoft.com/office/drawing/2014/main" id="{E351B253-2221-EA4E-997F-4F7028ED008F}"/>
              </a:ext>
            </a:extLst>
          </p:cNvPr>
          <p:cNvPicPr>
            <a:picLocks noChangeAspect="1"/>
          </p:cNvPicPr>
          <p:nvPr userDrawn="1"/>
        </p:nvPicPr>
        <p:blipFill>
          <a:blip r:embed="rId3"/>
          <a:stretch>
            <a:fillRect/>
          </a:stretch>
        </p:blipFill>
        <p:spPr>
          <a:xfrm>
            <a:off x="3206750" y="2120900"/>
            <a:ext cx="5778500" cy="2616200"/>
          </a:xfrm>
          <a:prstGeom prst="rect">
            <a:avLst/>
          </a:prstGeom>
        </p:spPr>
      </p:pic>
    </p:spTree>
    <p:extLst>
      <p:ext uri="{BB962C8B-B14F-4D97-AF65-F5344CB8AC3E}">
        <p14:creationId xmlns:p14="http://schemas.microsoft.com/office/powerpoint/2010/main" val="372181009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Make A Point 1 NO Image">
    <p:spTree>
      <p:nvGrpSpPr>
        <p:cNvPr id="1" name=""/>
        <p:cNvGrpSpPr/>
        <p:nvPr/>
      </p:nvGrpSpPr>
      <p:grpSpPr>
        <a:xfrm>
          <a:off x="0" y="0"/>
          <a:ext cx="0" cy="0"/>
          <a:chOff x="0" y="0"/>
          <a:chExt cx="0" cy="0"/>
        </a:xfrm>
      </p:grpSpPr>
      <p:pic>
        <p:nvPicPr>
          <p:cNvPr id="4" name="Picture 3" descr="A white rectangle with yellow and grey squares&#10;&#10;Description automatically generated">
            <a:extLst>
              <a:ext uri="{FF2B5EF4-FFF2-40B4-BE49-F238E27FC236}">
                <a16:creationId xmlns:a16="http://schemas.microsoft.com/office/drawing/2014/main" id="{621C8A95-790D-9745-A6A9-E4B416C9EEE3}"/>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5" name="Slide Number Placeholder 5">
            <a:extLst>
              <a:ext uri="{FF2B5EF4-FFF2-40B4-BE49-F238E27FC236}">
                <a16:creationId xmlns:a16="http://schemas.microsoft.com/office/drawing/2014/main" id="{93748B57-91B6-6B4D-81ED-7F1BAFB4C561}"/>
              </a:ext>
            </a:extLst>
          </p:cNvPr>
          <p:cNvSpPr>
            <a:spLocks noGrp="1"/>
          </p:cNvSpPr>
          <p:nvPr>
            <p:ph type="sldNum" sz="quarter" idx="4"/>
          </p:nvPr>
        </p:nvSpPr>
        <p:spPr>
          <a:xfrm>
            <a:off x="10515600" y="5978838"/>
            <a:ext cx="667265" cy="409606"/>
          </a:xfrm>
          <a:prstGeom prst="rect">
            <a:avLst/>
          </a:prstGeom>
        </p:spPr>
        <p:txBody>
          <a:bodyPr/>
          <a:lstStyle>
            <a:lvl1pPr>
              <a:defRPr>
                <a:solidFill>
                  <a:srgbClr val="00A396"/>
                </a:solidFill>
              </a:defRPr>
            </a:lvl1pPr>
          </a:lstStyle>
          <a:p>
            <a:fld id="{A5BF25C9-69BD-584C-AB76-BC022F485755}" type="slidenum">
              <a:rPr lang="en-US" smtClean="0"/>
              <a:pPr/>
              <a:t>‹#›</a:t>
            </a:fld>
            <a:endParaRPr lang="en-US"/>
          </a:p>
        </p:txBody>
      </p:sp>
      <p:sp>
        <p:nvSpPr>
          <p:cNvPr id="6" name="Title 1">
            <a:extLst>
              <a:ext uri="{FF2B5EF4-FFF2-40B4-BE49-F238E27FC236}">
                <a16:creationId xmlns:a16="http://schemas.microsoft.com/office/drawing/2014/main" id="{F5B289E0-B3B2-A940-9F8E-F1D3F8D6C8EA}"/>
              </a:ext>
            </a:extLst>
          </p:cNvPr>
          <p:cNvSpPr>
            <a:spLocks noGrp="1"/>
          </p:cNvSpPr>
          <p:nvPr>
            <p:ph type="title"/>
          </p:nvPr>
        </p:nvSpPr>
        <p:spPr>
          <a:xfrm>
            <a:off x="3360780" y="2121672"/>
            <a:ext cx="5363090" cy="2856171"/>
          </a:xfrm>
        </p:spPr>
        <p:txBody>
          <a:bodyPr>
            <a:noAutofit/>
          </a:bodyPr>
          <a:lstStyle>
            <a:lvl1pPr algn="ctr">
              <a:defRPr sz="6800"/>
            </a:lvl1pPr>
          </a:lstStyle>
          <a:p>
            <a:r>
              <a:rPr lang="en-US" dirty="0"/>
              <a:t>Click to edit Master title style</a:t>
            </a:r>
          </a:p>
        </p:txBody>
      </p:sp>
    </p:spTree>
    <p:extLst>
      <p:ext uri="{BB962C8B-B14F-4D97-AF65-F5344CB8AC3E}">
        <p14:creationId xmlns:p14="http://schemas.microsoft.com/office/powerpoint/2010/main" val="109070213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Make A Point 2 with Image">
    <p:spTree>
      <p:nvGrpSpPr>
        <p:cNvPr id="1" name=""/>
        <p:cNvGrpSpPr/>
        <p:nvPr/>
      </p:nvGrpSpPr>
      <p:grpSpPr>
        <a:xfrm>
          <a:off x="0" y="0"/>
          <a:ext cx="0" cy="0"/>
          <a:chOff x="0" y="0"/>
          <a:chExt cx="0" cy="0"/>
        </a:xfrm>
      </p:grpSpPr>
      <p:pic>
        <p:nvPicPr>
          <p:cNvPr id="3" name="Google Shape;303;p44">
            <a:extLst>
              <a:ext uri="{FF2B5EF4-FFF2-40B4-BE49-F238E27FC236}">
                <a16:creationId xmlns:a16="http://schemas.microsoft.com/office/drawing/2014/main" id="{F5692490-1FA5-9740-9F14-03E68A7FC137}"/>
              </a:ext>
            </a:extLst>
          </p:cNvPr>
          <p:cNvPicPr preferRelativeResize="0"/>
          <p:nvPr userDrawn="1"/>
        </p:nvPicPr>
        <p:blipFill rotWithShape="1">
          <a:blip r:embed="rId2">
            <a:alphaModFix/>
          </a:blip>
          <a:srcRect/>
          <a:stretch/>
        </p:blipFill>
        <p:spPr>
          <a:xfrm>
            <a:off x="-1412159" y="-442914"/>
            <a:ext cx="15016317" cy="7486651"/>
          </a:xfrm>
          <a:prstGeom prst="rect">
            <a:avLst/>
          </a:prstGeom>
          <a:noFill/>
          <a:ln>
            <a:noFill/>
          </a:ln>
        </p:spPr>
      </p:pic>
      <p:pic>
        <p:nvPicPr>
          <p:cNvPr id="5" name="Picture 4" descr="A white hexagon on a black background&#10;&#10;Description automatically generated">
            <a:extLst>
              <a:ext uri="{FF2B5EF4-FFF2-40B4-BE49-F238E27FC236}">
                <a16:creationId xmlns:a16="http://schemas.microsoft.com/office/drawing/2014/main" id="{C74A51E6-2F25-0644-9ADA-6DFD411664E7}"/>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4" name="Title 1">
            <a:extLst>
              <a:ext uri="{FF2B5EF4-FFF2-40B4-BE49-F238E27FC236}">
                <a16:creationId xmlns:a16="http://schemas.microsoft.com/office/drawing/2014/main" id="{8A2CC33E-8C00-204C-9582-08374ACC3785}"/>
              </a:ext>
            </a:extLst>
          </p:cNvPr>
          <p:cNvSpPr>
            <a:spLocks noGrp="1"/>
          </p:cNvSpPr>
          <p:nvPr>
            <p:ph type="title" hasCustomPrompt="1"/>
          </p:nvPr>
        </p:nvSpPr>
        <p:spPr>
          <a:xfrm>
            <a:off x="3990975" y="2644708"/>
            <a:ext cx="4210050" cy="1311405"/>
          </a:xfrm>
        </p:spPr>
        <p:txBody>
          <a:bodyPr/>
          <a:lstStyle>
            <a:lvl1pPr algn="ctr">
              <a:defRPr/>
            </a:lvl1pPr>
          </a:lstStyle>
          <a:p>
            <a:r>
              <a:rPr lang="en-US" dirty="0"/>
              <a:t>NO LAUGHING</a:t>
            </a:r>
            <a:br>
              <a:rPr lang="en-US" dirty="0"/>
            </a:br>
            <a:r>
              <a:rPr lang="en-US" dirty="0"/>
              <a:t>MATTER.</a:t>
            </a:r>
          </a:p>
        </p:txBody>
      </p:sp>
      <p:sp>
        <p:nvSpPr>
          <p:cNvPr id="7" name="Slide Number Placeholder 5">
            <a:extLst>
              <a:ext uri="{FF2B5EF4-FFF2-40B4-BE49-F238E27FC236}">
                <a16:creationId xmlns:a16="http://schemas.microsoft.com/office/drawing/2014/main" id="{07429AB4-B77B-8843-93C7-33FAFE0C2AC0}"/>
              </a:ext>
            </a:extLst>
          </p:cNvPr>
          <p:cNvSpPr>
            <a:spLocks noGrp="1"/>
          </p:cNvSpPr>
          <p:nvPr>
            <p:ph type="sldNum" sz="quarter" idx="4"/>
          </p:nvPr>
        </p:nvSpPr>
        <p:spPr>
          <a:xfrm>
            <a:off x="10515600" y="5978838"/>
            <a:ext cx="667265" cy="409606"/>
          </a:xfrm>
          <a:prstGeom prst="rect">
            <a:avLst/>
          </a:prstGeom>
        </p:spPr>
        <p:txBody>
          <a:bodyPr/>
          <a:lstStyle>
            <a:lvl1pPr>
              <a:defRPr>
                <a:solidFill>
                  <a:srgbClr val="00A396"/>
                </a:solidFill>
              </a:defRPr>
            </a:lvl1pPr>
          </a:lstStyle>
          <a:p>
            <a:fld id="{A5BF25C9-69BD-584C-AB76-BC022F485755}" type="slidenum">
              <a:rPr lang="en-US" smtClean="0"/>
              <a:pPr/>
              <a:t>‹#›</a:t>
            </a:fld>
            <a:endParaRPr lang="en-US"/>
          </a:p>
        </p:txBody>
      </p:sp>
    </p:spTree>
    <p:extLst>
      <p:ext uri="{BB962C8B-B14F-4D97-AF65-F5344CB8AC3E}">
        <p14:creationId xmlns:p14="http://schemas.microsoft.com/office/powerpoint/2010/main" val="533844429"/>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Make A Point 3 with Image">
    <p:spTree>
      <p:nvGrpSpPr>
        <p:cNvPr id="1" name=""/>
        <p:cNvGrpSpPr/>
        <p:nvPr/>
      </p:nvGrpSpPr>
      <p:grpSpPr>
        <a:xfrm>
          <a:off x="0" y="0"/>
          <a:ext cx="0" cy="0"/>
          <a:chOff x="0" y="0"/>
          <a:chExt cx="0" cy="0"/>
        </a:xfrm>
      </p:grpSpPr>
      <p:sp>
        <p:nvSpPr>
          <p:cNvPr id="5" name="Google Shape;126;p19">
            <a:extLst>
              <a:ext uri="{FF2B5EF4-FFF2-40B4-BE49-F238E27FC236}">
                <a16:creationId xmlns:a16="http://schemas.microsoft.com/office/drawing/2014/main" id="{0CDA0468-AEC2-3E4A-AE21-EE0283511C7A}"/>
              </a:ext>
            </a:extLst>
          </p:cNvPr>
          <p:cNvSpPr>
            <a:spLocks noGrp="1"/>
          </p:cNvSpPr>
          <p:nvPr>
            <p:ph type="pic" idx="2"/>
          </p:nvPr>
        </p:nvSpPr>
        <p:spPr>
          <a:xfrm>
            <a:off x="1" y="0"/>
            <a:ext cx="12198096" cy="6858000"/>
          </a:xfrm>
          <a:prstGeom prst="rect">
            <a:avLst/>
          </a:prstGeom>
          <a:solidFill>
            <a:srgbClr val="BFBFBF"/>
          </a:solidFill>
          <a:ln>
            <a:noFill/>
          </a:ln>
        </p:spPr>
        <p:txBody>
          <a:bodyPr/>
          <a:lstStyle/>
          <a:p>
            <a:endParaRPr lang="en-US"/>
          </a:p>
        </p:txBody>
      </p:sp>
      <p:pic>
        <p:nvPicPr>
          <p:cNvPr id="3" name="Picture 2" descr="A white hexagon on a black background&#10;&#10;Description automatically generated">
            <a:extLst>
              <a:ext uri="{FF2B5EF4-FFF2-40B4-BE49-F238E27FC236}">
                <a16:creationId xmlns:a16="http://schemas.microsoft.com/office/drawing/2014/main" id="{4C95866F-F9E6-E24E-8242-D87BFE454879}"/>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6" name="Slide Number Placeholder 5">
            <a:extLst>
              <a:ext uri="{FF2B5EF4-FFF2-40B4-BE49-F238E27FC236}">
                <a16:creationId xmlns:a16="http://schemas.microsoft.com/office/drawing/2014/main" id="{8608C5A9-94CB-B747-B281-8942028A6283}"/>
              </a:ext>
            </a:extLst>
          </p:cNvPr>
          <p:cNvSpPr>
            <a:spLocks noGrp="1"/>
          </p:cNvSpPr>
          <p:nvPr>
            <p:ph type="sldNum" sz="quarter" idx="4"/>
          </p:nvPr>
        </p:nvSpPr>
        <p:spPr>
          <a:xfrm>
            <a:off x="10515600" y="5978838"/>
            <a:ext cx="667265" cy="409606"/>
          </a:xfrm>
          <a:prstGeom prst="rect">
            <a:avLst/>
          </a:prstGeom>
        </p:spPr>
        <p:txBody>
          <a:bodyPr/>
          <a:lstStyle>
            <a:lvl1pPr>
              <a:defRPr>
                <a:solidFill>
                  <a:srgbClr val="00A396"/>
                </a:solidFill>
              </a:defRPr>
            </a:lvl1pPr>
          </a:lstStyle>
          <a:p>
            <a:fld id="{A5BF25C9-69BD-584C-AB76-BC022F485755}" type="slidenum">
              <a:rPr lang="en-US" smtClean="0"/>
              <a:pPr/>
              <a:t>‹#›</a:t>
            </a:fld>
            <a:endParaRPr lang="en-US"/>
          </a:p>
        </p:txBody>
      </p:sp>
      <p:sp>
        <p:nvSpPr>
          <p:cNvPr id="7" name="Title 1">
            <a:extLst>
              <a:ext uri="{FF2B5EF4-FFF2-40B4-BE49-F238E27FC236}">
                <a16:creationId xmlns:a16="http://schemas.microsoft.com/office/drawing/2014/main" id="{EADA4FED-0287-2B45-8281-F36E26315263}"/>
              </a:ext>
            </a:extLst>
          </p:cNvPr>
          <p:cNvSpPr>
            <a:spLocks noGrp="1"/>
          </p:cNvSpPr>
          <p:nvPr>
            <p:ph type="title"/>
          </p:nvPr>
        </p:nvSpPr>
        <p:spPr>
          <a:xfrm>
            <a:off x="3990975" y="2615942"/>
            <a:ext cx="4210050" cy="2856171"/>
          </a:xfrm>
        </p:spPr>
        <p:txBody>
          <a:bodyPr/>
          <a:lstStyle>
            <a:lvl1pPr algn="ctr">
              <a:defRPr/>
            </a:lvl1pPr>
          </a:lstStyle>
          <a:p>
            <a:r>
              <a:rPr lang="en-US" dirty="0"/>
              <a:t>Click to edit Master title style</a:t>
            </a:r>
          </a:p>
        </p:txBody>
      </p:sp>
    </p:spTree>
    <p:extLst>
      <p:ext uri="{BB962C8B-B14F-4D97-AF65-F5344CB8AC3E}">
        <p14:creationId xmlns:p14="http://schemas.microsoft.com/office/powerpoint/2010/main" val="409191138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Make A Point 4 with Image">
    <p:spTree>
      <p:nvGrpSpPr>
        <p:cNvPr id="1" name=""/>
        <p:cNvGrpSpPr/>
        <p:nvPr/>
      </p:nvGrpSpPr>
      <p:grpSpPr>
        <a:xfrm>
          <a:off x="0" y="0"/>
          <a:ext cx="0" cy="0"/>
          <a:chOff x="0" y="0"/>
          <a:chExt cx="0" cy="0"/>
        </a:xfrm>
      </p:grpSpPr>
      <p:sp>
        <p:nvSpPr>
          <p:cNvPr id="12" name="Google Shape;126;p19">
            <a:extLst>
              <a:ext uri="{FF2B5EF4-FFF2-40B4-BE49-F238E27FC236}">
                <a16:creationId xmlns:a16="http://schemas.microsoft.com/office/drawing/2014/main" id="{B2495FCC-7AC9-6848-94C4-4529F52CEC76}"/>
              </a:ext>
            </a:extLst>
          </p:cNvPr>
          <p:cNvSpPr>
            <a:spLocks noGrp="1"/>
          </p:cNvSpPr>
          <p:nvPr>
            <p:ph type="pic" idx="2"/>
          </p:nvPr>
        </p:nvSpPr>
        <p:spPr>
          <a:xfrm>
            <a:off x="1" y="0"/>
            <a:ext cx="12198096" cy="6858000"/>
          </a:xfrm>
          <a:prstGeom prst="rect">
            <a:avLst/>
          </a:prstGeom>
          <a:solidFill>
            <a:srgbClr val="BFBFBF"/>
          </a:solidFill>
          <a:ln>
            <a:noFill/>
          </a:ln>
        </p:spPr>
        <p:txBody>
          <a:bodyPr/>
          <a:lstStyle/>
          <a:p>
            <a:endParaRPr lang="en-US"/>
          </a:p>
        </p:txBody>
      </p:sp>
      <p:pic>
        <p:nvPicPr>
          <p:cNvPr id="5" name="Picture 4">
            <a:extLst>
              <a:ext uri="{FF2B5EF4-FFF2-40B4-BE49-F238E27FC236}">
                <a16:creationId xmlns:a16="http://schemas.microsoft.com/office/drawing/2014/main" id="{251B6612-EC87-3142-B069-E0D02221874D}"/>
              </a:ext>
            </a:extLst>
          </p:cNvPr>
          <p:cNvPicPr>
            <a:picLocks noChangeAspect="1"/>
          </p:cNvPicPr>
          <p:nvPr userDrawn="1"/>
        </p:nvPicPr>
        <p:blipFill>
          <a:blip r:embed="rId2"/>
          <a:stretch>
            <a:fillRect/>
          </a:stretch>
        </p:blipFill>
        <p:spPr>
          <a:xfrm>
            <a:off x="-618891" y="1110013"/>
            <a:ext cx="13543901" cy="4637973"/>
          </a:xfrm>
          <a:prstGeom prst="rect">
            <a:avLst/>
          </a:prstGeom>
        </p:spPr>
      </p:pic>
      <p:pic>
        <p:nvPicPr>
          <p:cNvPr id="8" name="Picture 7" descr="A white surface with black spots&#10;&#10;Description automatically generated">
            <a:extLst>
              <a:ext uri="{FF2B5EF4-FFF2-40B4-BE49-F238E27FC236}">
                <a16:creationId xmlns:a16="http://schemas.microsoft.com/office/drawing/2014/main" id="{61BB3896-A74D-6344-A90C-531DFD251D8A}"/>
              </a:ext>
            </a:extLst>
          </p:cNvPr>
          <p:cNvPicPr>
            <a:picLocks noChangeAspect="1"/>
          </p:cNvPicPr>
          <p:nvPr userDrawn="1"/>
        </p:nvPicPr>
        <p:blipFill>
          <a:blip r:embed="rId3"/>
          <a:stretch>
            <a:fillRect/>
          </a:stretch>
        </p:blipFill>
        <p:spPr>
          <a:xfrm>
            <a:off x="3206750" y="2202833"/>
            <a:ext cx="5778500" cy="2616200"/>
          </a:xfrm>
          <a:prstGeom prst="rect">
            <a:avLst/>
          </a:prstGeom>
        </p:spPr>
      </p:pic>
      <p:sp>
        <p:nvSpPr>
          <p:cNvPr id="2" name="Title 1">
            <a:extLst>
              <a:ext uri="{FF2B5EF4-FFF2-40B4-BE49-F238E27FC236}">
                <a16:creationId xmlns:a16="http://schemas.microsoft.com/office/drawing/2014/main" id="{D846BF35-479D-2143-B8E2-844F1ACD5EB0}"/>
              </a:ext>
            </a:extLst>
          </p:cNvPr>
          <p:cNvSpPr>
            <a:spLocks noGrp="1"/>
          </p:cNvSpPr>
          <p:nvPr>
            <p:ph type="title"/>
          </p:nvPr>
        </p:nvSpPr>
        <p:spPr>
          <a:xfrm>
            <a:off x="3990975" y="2615942"/>
            <a:ext cx="4210050" cy="2856171"/>
          </a:xfrm>
        </p:spPr>
        <p:txBody>
          <a:bodyPr/>
          <a:lstStyle>
            <a:lvl1pPr algn="ctr">
              <a:defRPr/>
            </a:lvl1pPr>
          </a:lstStyle>
          <a:p>
            <a:r>
              <a:rPr lang="en-US" dirty="0"/>
              <a:t>Click to edit Master title style</a:t>
            </a:r>
          </a:p>
        </p:txBody>
      </p:sp>
      <p:sp>
        <p:nvSpPr>
          <p:cNvPr id="13" name="Slide Number Placeholder 5">
            <a:extLst>
              <a:ext uri="{FF2B5EF4-FFF2-40B4-BE49-F238E27FC236}">
                <a16:creationId xmlns:a16="http://schemas.microsoft.com/office/drawing/2014/main" id="{409E9DD9-D68C-2F45-80D6-DB7F5FCB05CA}"/>
              </a:ext>
            </a:extLst>
          </p:cNvPr>
          <p:cNvSpPr>
            <a:spLocks noGrp="1"/>
          </p:cNvSpPr>
          <p:nvPr>
            <p:ph type="sldNum" sz="quarter" idx="4"/>
          </p:nvPr>
        </p:nvSpPr>
        <p:spPr>
          <a:xfrm>
            <a:off x="10515600" y="5978838"/>
            <a:ext cx="667265" cy="409606"/>
          </a:xfrm>
          <a:prstGeom prst="rect">
            <a:avLst/>
          </a:prstGeom>
        </p:spPr>
        <p:txBody>
          <a:bodyPr/>
          <a:lstStyle>
            <a:lvl1pPr>
              <a:defRPr>
                <a:solidFill>
                  <a:srgbClr val="00A396"/>
                </a:solidFill>
              </a:defRPr>
            </a:lvl1pPr>
          </a:lstStyle>
          <a:p>
            <a:fld id="{A5BF25C9-69BD-584C-AB76-BC022F485755}" type="slidenum">
              <a:rPr lang="en-US" smtClean="0"/>
              <a:pPr/>
              <a:t>‹#›</a:t>
            </a:fld>
            <a:endParaRPr lang="en-US"/>
          </a:p>
        </p:txBody>
      </p:sp>
    </p:spTree>
    <p:extLst>
      <p:ext uri="{BB962C8B-B14F-4D97-AF65-F5344CB8AC3E}">
        <p14:creationId xmlns:p14="http://schemas.microsoft.com/office/powerpoint/2010/main" val="3546622553"/>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Make A Point 5 with image">
    <p:spTree>
      <p:nvGrpSpPr>
        <p:cNvPr id="1" name=""/>
        <p:cNvGrpSpPr/>
        <p:nvPr/>
      </p:nvGrpSpPr>
      <p:grpSpPr>
        <a:xfrm>
          <a:off x="0" y="0"/>
          <a:ext cx="0" cy="0"/>
          <a:chOff x="0" y="0"/>
          <a:chExt cx="0" cy="0"/>
        </a:xfrm>
      </p:grpSpPr>
      <p:sp>
        <p:nvSpPr>
          <p:cNvPr id="10" name="Google Shape;126;p19">
            <a:extLst>
              <a:ext uri="{FF2B5EF4-FFF2-40B4-BE49-F238E27FC236}">
                <a16:creationId xmlns:a16="http://schemas.microsoft.com/office/drawing/2014/main" id="{6FF2AC16-E9CF-1F4E-94B3-15149A31CA6B}"/>
              </a:ext>
            </a:extLst>
          </p:cNvPr>
          <p:cNvSpPr>
            <a:spLocks noGrp="1"/>
          </p:cNvSpPr>
          <p:nvPr>
            <p:ph type="pic" idx="2"/>
          </p:nvPr>
        </p:nvSpPr>
        <p:spPr>
          <a:xfrm>
            <a:off x="1" y="0"/>
            <a:ext cx="12198096" cy="6858000"/>
          </a:xfrm>
          <a:prstGeom prst="rect">
            <a:avLst/>
          </a:prstGeom>
          <a:solidFill>
            <a:srgbClr val="BFBFBF"/>
          </a:solidFill>
          <a:ln>
            <a:noFill/>
          </a:ln>
        </p:spPr>
        <p:txBody>
          <a:bodyPr/>
          <a:lstStyle/>
          <a:p>
            <a:endParaRPr lang="en-US"/>
          </a:p>
        </p:txBody>
      </p:sp>
      <p:pic>
        <p:nvPicPr>
          <p:cNvPr id="7" name="Picture 6">
            <a:extLst>
              <a:ext uri="{FF2B5EF4-FFF2-40B4-BE49-F238E27FC236}">
                <a16:creationId xmlns:a16="http://schemas.microsoft.com/office/drawing/2014/main" id="{C1E23C8B-EDEC-FF40-A6CE-A8947573A811}"/>
              </a:ext>
            </a:extLst>
          </p:cNvPr>
          <p:cNvPicPr>
            <a:picLocks noChangeAspect="1"/>
          </p:cNvPicPr>
          <p:nvPr userDrawn="1"/>
        </p:nvPicPr>
        <p:blipFill>
          <a:blip r:embed="rId2"/>
          <a:stretch>
            <a:fillRect/>
          </a:stretch>
        </p:blipFill>
        <p:spPr>
          <a:xfrm>
            <a:off x="-672678" y="1217587"/>
            <a:ext cx="13543901" cy="4637973"/>
          </a:xfrm>
          <a:prstGeom prst="rect">
            <a:avLst/>
          </a:prstGeom>
        </p:spPr>
      </p:pic>
      <p:pic>
        <p:nvPicPr>
          <p:cNvPr id="8" name="Picture 7" descr="A white surface with small dots&#10;&#10;Description automatically generated">
            <a:extLst>
              <a:ext uri="{FF2B5EF4-FFF2-40B4-BE49-F238E27FC236}">
                <a16:creationId xmlns:a16="http://schemas.microsoft.com/office/drawing/2014/main" id="{5F392912-1100-7645-9E45-E7D26002EC1B}"/>
              </a:ext>
            </a:extLst>
          </p:cNvPr>
          <p:cNvPicPr>
            <a:picLocks noChangeAspect="1"/>
          </p:cNvPicPr>
          <p:nvPr userDrawn="1"/>
        </p:nvPicPr>
        <p:blipFill>
          <a:blip r:embed="rId3"/>
          <a:stretch>
            <a:fillRect/>
          </a:stretch>
        </p:blipFill>
        <p:spPr>
          <a:xfrm>
            <a:off x="5068457" y="2814917"/>
            <a:ext cx="5809575" cy="2630394"/>
          </a:xfrm>
          <a:prstGeom prst="rect">
            <a:avLst/>
          </a:prstGeom>
        </p:spPr>
      </p:pic>
      <p:sp>
        <p:nvSpPr>
          <p:cNvPr id="6" name="Title 1">
            <a:extLst>
              <a:ext uri="{FF2B5EF4-FFF2-40B4-BE49-F238E27FC236}">
                <a16:creationId xmlns:a16="http://schemas.microsoft.com/office/drawing/2014/main" id="{EB9B7716-D8E5-D54F-9F3A-C69E619C3291}"/>
              </a:ext>
            </a:extLst>
          </p:cNvPr>
          <p:cNvSpPr>
            <a:spLocks noGrp="1"/>
          </p:cNvSpPr>
          <p:nvPr>
            <p:ph type="title"/>
          </p:nvPr>
        </p:nvSpPr>
        <p:spPr>
          <a:xfrm>
            <a:off x="6096000" y="3461499"/>
            <a:ext cx="3925330" cy="1720102"/>
          </a:xfrm>
        </p:spPr>
        <p:txBody>
          <a:bodyPr/>
          <a:lstStyle>
            <a:lvl1pPr algn="ctr">
              <a:defRPr/>
            </a:lvl1pPr>
          </a:lstStyle>
          <a:p>
            <a:r>
              <a:rPr lang="en-US" dirty="0"/>
              <a:t>Click to edit Master title style</a:t>
            </a:r>
          </a:p>
        </p:txBody>
      </p:sp>
      <p:pic>
        <p:nvPicPr>
          <p:cNvPr id="12" name="Picture 11">
            <a:extLst>
              <a:ext uri="{FF2B5EF4-FFF2-40B4-BE49-F238E27FC236}">
                <a16:creationId xmlns:a16="http://schemas.microsoft.com/office/drawing/2014/main" id="{F639CBCF-BE40-FB49-83EB-992CBF6578FB}"/>
              </a:ext>
            </a:extLst>
          </p:cNvPr>
          <p:cNvPicPr>
            <a:picLocks noChangeAspect="1"/>
          </p:cNvPicPr>
          <p:nvPr userDrawn="1"/>
        </p:nvPicPr>
        <p:blipFill>
          <a:blip r:embed="rId4"/>
          <a:stretch>
            <a:fillRect/>
          </a:stretch>
        </p:blipFill>
        <p:spPr>
          <a:xfrm>
            <a:off x="10642274" y="-405358"/>
            <a:ext cx="2593209" cy="2567146"/>
          </a:xfrm>
          <a:prstGeom prst="rect">
            <a:avLst/>
          </a:prstGeom>
        </p:spPr>
      </p:pic>
      <p:sp>
        <p:nvSpPr>
          <p:cNvPr id="13" name="Slide Number Placeholder 5">
            <a:extLst>
              <a:ext uri="{FF2B5EF4-FFF2-40B4-BE49-F238E27FC236}">
                <a16:creationId xmlns:a16="http://schemas.microsoft.com/office/drawing/2014/main" id="{DBC877D1-323A-9540-935A-8AD381F9946D}"/>
              </a:ext>
            </a:extLst>
          </p:cNvPr>
          <p:cNvSpPr>
            <a:spLocks noGrp="1"/>
          </p:cNvSpPr>
          <p:nvPr>
            <p:ph type="sldNum" sz="quarter" idx="4"/>
          </p:nvPr>
        </p:nvSpPr>
        <p:spPr>
          <a:xfrm>
            <a:off x="10515600" y="5978838"/>
            <a:ext cx="667265" cy="409606"/>
          </a:xfrm>
          <a:prstGeom prst="rect">
            <a:avLst/>
          </a:prstGeom>
        </p:spPr>
        <p:txBody>
          <a:bodyPr/>
          <a:lstStyle>
            <a:lvl1pPr>
              <a:defRPr>
                <a:solidFill>
                  <a:srgbClr val="00A396"/>
                </a:solidFill>
              </a:defRPr>
            </a:lvl1pPr>
          </a:lstStyle>
          <a:p>
            <a:fld id="{A5BF25C9-69BD-584C-AB76-BC022F485755}" type="slidenum">
              <a:rPr lang="en-US" smtClean="0"/>
              <a:pPr/>
              <a:t>‹#›</a:t>
            </a:fld>
            <a:endParaRPr lang="en-US"/>
          </a:p>
        </p:txBody>
      </p:sp>
    </p:spTree>
    <p:extLst>
      <p:ext uri="{BB962C8B-B14F-4D97-AF65-F5344CB8AC3E}">
        <p14:creationId xmlns:p14="http://schemas.microsoft.com/office/powerpoint/2010/main" val="1033107611"/>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Make A Point Plan For The Future">
    <p:spTree>
      <p:nvGrpSpPr>
        <p:cNvPr id="1" name=""/>
        <p:cNvGrpSpPr/>
        <p:nvPr/>
      </p:nvGrpSpPr>
      <p:grpSpPr>
        <a:xfrm>
          <a:off x="0" y="0"/>
          <a:ext cx="0" cy="0"/>
          <a:chOff x="0" y="0"/>
          <a:chExt cx="0" cy="0"/>
        </a:xfrm>
      </p:grpSpPr>
      <p:pic>
        <p:nvPicPr>
          <p:cNvPr id="3" name="Google Shape;586;p80">
            <a:extLst>
              <a:ext uri="{FF2B5EF4-FFF2-40B4-BE49-F238E27FC236}">
                <a16:creationId xmlns:a16="http://schemas.microsoft.com/office/drawing/2014/main" id="{981F7E40-F2BC-E14A-902D-FFBE9D064075}"/>
              </a:ext>
            </a:extLst>
          </p:cNvPr>
          <p:cNvPicPr preferRelativeResize="0"/>
          <p:nvPr userDrawn="1"/>
        </p:nvPicPr>
        <p:blipFill rotWithShape="1">
          <a:blip r:embed="rId2">
            <a:alphaModFix/>
          </a:blip>
          <a:srcRect t="9193" r="3203"/>
          <a:stretch/>
        </p:blipFill>
        <p:spPr>
          <a:xfrm>
            <a:off x="-942976" y="0"/>
            <a:ext cx="15359063" cy="7500939"/>
          </a:xfrm>
          <a:prstGeom prst="rect">
            <a:avLst/>
          </a:prstGeom>
          <a:noFill/>
          <a:ln>
            <a:noFill/>
          </a:ln>
        </p:spPr>
      </p:pic>
      <p:pic>
        <p:nvPicPr>
          <p:cNvPr id="5" name="Picture 4">
            <a:extLst>
              <a:ext uri="{FF2B5EF4-FFF2-40B4-BE49-F238E27FC236}">
                <a16:creationId xmlns:a16="http://schemas.microsoft.com/office/drawing/2014/main" id="{BB3C9143-4710-5A42-8F88-CA9DE5E52C59}"/>
              </a:ext>
            </a:extLst>
          </p:cNvPr>
          <p:cNvPicPr>
            <a:picLocks noChangeAspect="1"/>
          </p:cNvPicPr>
          <p:nvPr userDrawn="1"/>
        </p:nvPicPr>
        <p:blipFill>
          <a:blip r:embed="rId3"/>
          <a:stretch>
            <a:fillRect/>
          </a:stretch>
        </p:blipFill>
        <p:spPr>
          <a:xfrm>
            <a:off x="-672678" y="1217587"/>
            <a:ext cx="13543901" cy="4637973"/>
          </a:xfrm>
          <a:prstGeom prst="rect">
            <a:avLst/>
          </a:prstGeom>
        </p:spPr>
      </p:pic>
      <p:pic>
        <p:nvPicPr>
          <p:cNvPr id="8" name="Picture 7" descr="A white background with black border&#10;&#10;Description automatically generated">
            <a:extLst>
              <a:ext uri="{FF2B5EF4-FFF2-40B4-BE49-F238E27FC236}">
                <a16:creationId xmlns:a16="http://schemas.microsoft.com/office/drawing/2014/main" id="{72668971-1E55-E34B-8F62-0B9B8A787C7F}"/>
              </a:ext>
            </a:extLst>
          </p:cNvPr>
          <p:cNvPicPr>
            <a:picLocks noChangeAspect="1"/>
          </p:cNvPicPr>
          <p:nvPr userDrawn="1"/>
        </p:nvPicPr>
        <p:blipFill>
          <a:blip r:embed="rId4"/>
          <a:stretch>
            <a:fillRect/>
          </a:stretch>
        </p:blipFill>
        <p:spPr>
          <a:xfrm>
            <a:off x="5659005" y="2904935"/>
            <a:ext cx="5778500" cy="2616324"/>
          </a:xfrm>
          <a:prstGeom prst="rect">
            <a:avLst/>
          </a:prstGeom>
        </p:spPr>
      </p:pic>
      <p:sp>
        <p:nvSpPr>
          <p:cNvPr id="4" name="Title 1">
            <a:extLst>
              <a:ext uri="{FF2B5EF4-FFF2-40B4-BE49-F238E27FC236}">
                <a16:creationId xmlns:a16="http://schemas.microsoft.com/office/drawing/2014/main" id="{3BBD90ED-F70E-D948-ACBE-989C270D2816}"/>
              </a:ext>
            </a:extLst>
          </p:cNvPr>
          <p:cNvSpPr>
            <a:spLocks noGrp="1"/>
          </p:cNvSpPr>
          <p:nvPr>
            <p:ph type="title" hasCustomPrompt="1"/>
          </p:nvPr>
        </p:nvSpPr>
        <p:spPr>
          <a:xfrm>
            <a:off x="6305550" y="3244593"/>
            <a:ext cx="4210050" cy="1937008"/>
          </a:xfrm>
        </p:spPr>
        <p:txBody>
          <a:bodyPr/>
          <a:lstStyle>
            <a:lvl1pPr algn="ctr">
              <a:defRPr/>
            </a:lvl1pPr>
          </a:lstStyle>
          <a:p>
            <a:r>
              <a:rPr lang="en-US" dirty="0"/>
              <a:t>PLAN FOR </a:t>
            </a:r>
            <a:br>
              <a:rPr lang="en-US" dirty="0"/>
            </a:br>
            <a:r>
              <a:rPr lang="en-US" dirty="0"/>
              <a:t>WHAT </a:t>
            </a:r>
            <a:br>
              <a:rPr lang="en-US" dirty="0"/>
            </a:br>
            <a:r>
              <a:rPr lang="en-US" dirty="0"/>
              <a:t>YOU WANT.</a:t>
            </a:r>
          </a:p>
        </p:txBody>
      </p:sp>
      <p:pic>
        <p:nvPicPr>
          <p:cNvPr id="9" name="Picture 8">
            <a:extLst>
              <a:ext uri="{FF2B5EF4-FFF2-40B4-BE49-F238E27FC236}">
                <a16:creationId xmlns:a16="http://schemas.microsoft.com/office/drawing/2014/main" id="{6A7ADA2A-8406-1B4E-9AB7-538D37D5F252}"/>
              </a:ext>
            </a:extLst>
          </p:cNvPr>
          <p:cNvPicPr>
            <a:picLocks noChangeAspect="1"/>
          </p:cNvPicPr>
          <p:nvPr userDrawn="1"/>
        </p:nvPicPr>
        <p:blipFill>
          <a:blip r:embed="rId5"/>
          <a:stretch>
            <a:fillRect/>
          </a:stretch>
        </p:blipFill>
        <p:spPr>
          <a:xfrm>
            <a:off x="10642274" y="-405358"/>
            <a:ext cx="2593209" cy="2567146"/>
          </a:xfrm>
          <a:prstGeom prst="rect">
            <a:avLst/>
          </a:prstGeom>
        </p:spPr>
      </p:pic>
      <p:sp>
        <p:nvSpPr>
          <p:cNvPr id="10" name="Slide Number Placeholder 5">
            <a:extLst>
              <a:ext uri="{FF2B5EF4-FFF2-40B4-BE49-F238E27FC236}">
                <a16:creationId xmlns:a16="http://schemas.microsoft.com/office/drawing/2014/main" id="{8A95E095-0ADD-4C4E-90EA-1797F3630826}"/>
              </a:ext>
            </a:extLst>
          </p:cNvPr>
          <p:cNvSpPr>
            <a:spLocks noGrp="1"/>
          </p:cNvSpPr>
          <p:nvPr>
            <p:ph type="sldNum" sz="quarter" idx="4"/>
          </p:nvPr>
        </p:nvSpPr>
        <p:spPr>
          <a:xfrm>
            <a:off x="10515600" y="5978838"/>
            <a:ext cx="667265" cy="409606"/>
          </a:xfrm>
          <a:prstGeom prst="rect">
            <a:avLst/>
          </a:prstGeom>
        </p:spPr>
        <p:txBody>
          <a:bodyPr/>
          <a:lstStyle>
            <a:lvl1pPr>
              <a:defRPr>
                <a:solidFill>
                  <a:srgbClr val="00A396"/>
                </a:solidFill>
              </a:defRPr>
            </a:lvl1pPr>
          </a:lstStyle>
          <a:p>
            <a:fld id="{A5BF25C9-69BD-584C-AB76-BC022F485755}" type="slidenum">
              <a:rPr lang="en-US" smtClean="0"/>
              <a:pPr/>
              <a:t>‹#›</a:t>
            </a:fld>
            <a:endParaRPr lang="en-US"/>
          </a:p>
        </p:txBody>
      </p:sp>
    </p:spTree>
    <p:extLst>
      <p:ext uri="{BB962C8B-B14F-4D97-AF65-F5344CB8AC3E}">
        <p14:creationId xmlns:p14="http://schemas.microsoft.com/office/powerpoint/2010/main" val="106061682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1_Make A Point Plan For The Future">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B3C9143-4710-5A42-8F88-CA9DE5E52C59}"/>
              </a:ext>
            </a:extLst>
          </p:cNvPr>
          <p:cNvPicPr>
            <a:picLocks noChangeAspect="1"/>
          </p:cNvPicPr>
          <p:nvPr userDrawn="1"/>
        </p:nvPicPr>
        <p:blipFill>
          <a:blip r:embed="rId2"/>
          <a:stretch>
            <a:fillRect/>
          </a:stretch>
        </p:blipFill>
        <p:spPr>
          <a:xfrm>
            <a:off x="-672678" y="1217587"/>
            <a:ext cx="13543901" cy="4637973"/>
          </a:xfrm>
          <a:prstGeom prst="rect">
            <a:avLst/>
          </a:prstGeom>
        </p:spPr>
      </p:pic>
      <p:pic>
        <p:nvPicPr>
          <p:cNvPr id="9" name="Picture 8">
            <a:extLst>
              <a:ext uri="{FF2B5EF4-FFF2-40B4-BE49-F238E27FC236}">
                <a16:creationId xmlns:a16="http://schemas.microsoft.com/office/drawing/2014/main" id="{6A7ADA2A-8406-1B4E-9AB7-538D37D5F252}"/>
              </a:ext>
            </a:extLst>
          </p:cNvPr>
          <p:cNvPicPr>
            <a:picLocks noChangeAspect="1"/>
          </p:cNvPicPr>
          <p:nvPr userDrawn="1"/>
        </p:nvPicPr>
        <p:blipFill>
          <a:blip r:embed="rId3"/>
          <a:stretch>
            <a:fillRect/>
          </a:stretch>
        </p:blipFill>
        <p:spPr>
          <a:xfrm>
            <a:off x="10642274" y="-405358"/>
            <a:ext cx="2593209" cy="2567146"/>
          </a:xfrm>
          <a:prstGeom prst="rect">
            <a:avLst/>
          </a:prstGeom>
        </p:spPr>
      </p:pic>
      <p:sp>
        <p:nvSpPr>
          <p:cNvPr id="10" name="Slide Number Placeholder 5">
            <a:extLst>
              <a:ext uri="{FF2B5EF4-FFF2-40B4-BE49-F238E27FC236}">
                <a16:creationId xmlns:a16="http://schemas.microsoft.com/office/drawing/2014/main" id="{8A95E095-0ADD-4C4E-90EA-1797F3630826}"/>
              </a:ext>
            </a:extLst>
          </p:cNvPr>
          <p:cNvSpPr>
            <a:spLocks noGrp="1"/>
          </p:cNvSpPr>
          <p:nvPr>
            <p:ph type="sldNum" sz="quarter" idx="4"/>
          </p:nvPr>
        </p:nvSpPr>
        <p:spPr>
          <a:xfrm>
            <a:off x="10515600" y="5978838"/>
            <a:ext cx="667265" cy="409606"/>
          </a:xfrm>
          <a:prstGeom prst="rect">
            <a:avLst/>
          </a:prstGeom>
        </p:spPr>
        <p:txBody>
          <a:bodyPr/>
          <a:lstStyle>
            <a:lvl1pPr>
              <a:defRPr>
                <a:solidFill>
                  <a:srgbClr val="00A396"/>
                </a:solidFill>
              </a:defRPr>
            </a:lvl1pPr>
          </a:lstStyle>
          <a:p>
            <a:fld id="{A5BF25C9-69BD-584C-AB76-BC022F485755}" type="slidenum">
              <a:rPr lang="en-US" smtClean="0"/>
              <a:pPr/>
              <a:t>‹#›</a:t>
            </a:fld>
            <a:endParaRPr lang="en-US"/>
          </a:p>
        </p:txBody>
      </p:sp>
    </p:spTree>
    <p:extLst>
      <p:ext uri="{BB962C8B-B14F-4D97-AF65-F5344CB8AC3E}">
        <p14:creationId xmlns:p14="http://schemas.microsoft.com/office/powerpoint/2010/main" val="3740427416"/>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Blank with Texture 1">
    <p:spTree>
      <p:nvGrpSpPr>
        <p:cNvPr id="1" name=""/>
        <p:cNvGrpSpPr/>
        <p:nvPr/>
      </p:nvGrpSpPr>
      <p:grpSpPr>
        <a:xfrm>
          <a:off x="0" y="0"/>
          <a:ext cx="0" cy="0"/>
          <a:chOff x="0" y="0"/>
          <a:chExt cx="0" cy="0"/>
        </a:xfrm>
      </p:grpSpPr>
    </p:spTree>
    <p:extLst>
      <p:ext uri="{BB962C8B-B14F-4D97-AF65-F5344CB8AC3E}">
        <p14:creationId xmlns:p14="http://schemas.microsoft.com/office/powerpoint/2010/main" val="117882900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Blank with Texture 2">
    <p:spTree>
      <p:nvGrpSpPr>
        <p:cNvPr id="1" name=""/>
        <p:cNvGrpSpPr/>
        <p:nvPr/>
      </p:nvGrpSpPr>
      <p:grpSpPr>
        <a:xfrm>
          <a:off x="0" y="0"/>
          <a:ext cx="0" cy="0"/>
          <a:chOff x="0" y="0"/>
          <a:chExt cx="0" cy="0"/>
        </a:xfrm>
      </p:grpSpPr>
      <p:pic>
        <p:nvPicPr>
          <p:cNvPr id="8" name="Picture 7" descr="A white surface with cracks&#10;&#10;Description automatically generated">
            <a:extLst>
              <a:ext uri="{FF2B5EF4-FFF2-40B4-BE49-F238E27FC236}">
                <a16:creationId xmlns:a16="http://schemas.microsoft.com/office/drawing/2014/main" id="{94390965-2B01-5344-AB75-6C6CD2ABCFD7}"/>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835408458"/>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Blank with Texture 3">
    <p:spTree>
      <p:nvGrpSpPr>
        <p:cNvPr id="1" name=""/>
        <p:cNvGrpSpPr/>
        <p:nvPr/>
      </p:nvGrpSpPr>
      <p:grpSpPr>
        <a:xfrm>
          <a:off x="0" y="0"/>
          <a:ext cx="0" cy="0"/>
          <a:chOff x="0" y="0"/>
          <a:chExt cx="0" cy="0"/>
        </a:xfrm>
      </p:grpSpPr>
      <p:pic>
        <p:nvPicPr>
          <p:cNvPr id="8" name="Picture 7" descr="A white surface with small specks&#10;&#10;Description automatically generated">
            <a:extLst>
              <a:ext uri="{FF2B5EF4-FFF2-40B4-BE49-F238E27FC236}">
                <a16:creationId xmlns:a16="http://schemas.microsoft.com/office/drawing/2014/main" id="{5973362F-91E8-BF4E-875E-EF1E200BFFB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104248834"/>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userDrawn="1">
  <p:cSld name="2_Three Images across">
    <p:spTree>
      <p:nvGrpSpPr>
        <p:cNvPr id="1" name=""/>
        <p:cNvGrpSpPr/>
        <p:nvPr/>
      </p:nvGrpSpPr>
      <p:grpSpPr>
        <a:xfrm>
          <a:off x="0" y="0"/>
          <a:ext cx="0" cy="0"/>
          <a:chOff x="0" y="0"/>
          <a:chExt cx="0" cy="0"/>
        </a:xfrm>
      </p:grpSpPr>
      <p:sp>
        <p:nvSpPr>
          <p:cNvPr id="3" name="Google Shape;181;p28">
            <a:extLst>
              <a:ext uri="{FF2B5EF4-FFF2-40B4-BE49-F238E27FC236}">
                <a16:creationId xmlns:a16="http://schemas.microsoft.com/office/drawing/2014/main" id="{37BEE729-5930-4144-B768-319BC01657B7}"/>
              </a:ext>
            </a:extLst>
          </p:cNvPr>
          <p:cNvSpPr/>
          <p:nvPr userDrawn="1"/>
        </p:nvSpPr>
        <p:spPr>
          <a:xfrm>
            <a:off x="1676591" y="2462525"/>
            <a:ext cx="2809875" cy="2630488"/>
          </a:xfrm>
          <a:prstGeom prst="rect">
            <a:avLst/>
          </a:prstGeom>
          <a:solidFill>
            <a:srgbClr val="FAB2D5"/>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Gill Sans"/>
              <a:ea typeface="Gill Sans"/>
              <a:cs typeface="Gill Sans"/>
              <a:sym typeface="Gill Sans"/>
            </a:endParaRPr>
          </a:p>
        </p:txBody>
      </p:sp>
      <p:sp>
        <p:nvSpPr>
          <p:cNvPr id="4" name="Google Shape;182;p28">
            <a:extLst>
              <a:ext uri="{FF2B5EF4-FFF2-40B4-BE49-F238E27FC236}">
                <a16:creationId xmlns:a16="http://schemas.microsoft.com/office/drawing/2014/main" id="{70862C45-3085-D842-BB89-D21B897A2CDD}"/>
              </a:ext>
            </a:extLst>
          </p:cNvPr>
          <p:cNvSpPr/>
          <p:nvPr userDrawn="1"/>
        </p:nvSpPr>
        <p:spPr>
          <a:xfrm>
            <a:off x="4793307" y="2482246"/>
            <a:ext cx="2809875" cy="2630488"/>
          </a:xfrm>
          <a:prstGeom prst="rect">
            <a:avLst/>
          </a:prstGeom>
          <a:solidFill>
            <a:srgbClr val="FAB2D5"/>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Gill Sans"/>
              <a:ea typeface="Gill Sans"/>
              <a:cs typeface="Gill Sans"/>
              <a:sym typeface="Gill Sans"/>
            </a:endParaRPr>
          </a:p>
        </p:txBody>
      </p:sp>
      <p:sp>
        <p:nvSpPr>
          <p:cNvPr id="5" name="Google Shape;183;p28">
            <a:extLst>
              <a:ext uri="{FF2B5EF4-FFF2-40B4-BE49-F238E27FC236}">
                <a16:creationId xmlns:a16="http://schemas.microsoft.com/office/drawing/2014/main" id="{80B16FCC-9C0B-EC4D-97B2-B1A304BF4507}"/>
              </a:ext>
            </a:extLst>
          </p:cNvPr>
          <p:cNvSpPr/>
          <p:nvPr userDrawn="1"/>
        </p:nvSpPr>
        <p:spPr>
          <a:xfrm>
            <a:off x="7935680" y="2489277"/>
            <a:ext cx="2809875" cy="2630488"/>
          </a:xfrm>
          <a:prstGeom prst="rect">
            <a:avLst/>
          </a:prstGeom>
          <a:solidFill>
            <a:srgbClr val="FAB2D5"/>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Gill Sans"/>
              <a:ea typeface="Gill Sans"/>
              <a:cs typeface="Gill Sans"/>
              <a:sym typeface="Gill Sans"/>
            </a:endParaRPr>
          </a:p>
        </p:txBody>
      </p:sp>
      <p:sp>
        <p:nvSpPr>
          <p:cNvPr id="6" name="Google Shape;184;p28">
            <a:extLst>
              <a:ext uri="{FF2B5EF4-FFF2-40B4-BE49-F238E27FC236}">
                <a16:creationId xmlns:a16="http://schemas.microsoft.com/office/drawing/2014/main" id="{C0BB7A01-2F41-EC47-840F-F885E7FD7CFB}"/>
              </a:ext>
            </a:extLst>
          </p:cNvPr>
          <p:cNvSpPr>
            <a:spLocks noGrp="1"/>
          </p:cNvSpPr>
          <p:nvPr>
            <p:ph type="pic" idx="2"/>
          </p:nvPr>
        </p:nvSpPr>
        <p:spPr>
          <a:xfrm>
            <a:off x="7769431" y="2479683"/>
            <a:ext cx="2809875" cy="2464238"/>
          </a:xfrm>
          <a:prstGeom prst="rect">
            <a:avLst/>
          </a:prstGeom>
          <a:noFill/>
          <a:ln>
            <a:noFill/>
          </a:ln>
        </p:spPr>
        <p:txBody>
          <a:bodyPr/>
          <a:lstStyle/>
          <a:p>
            <a:endParaRPr lang="en-US"/>
          </a:p>
        </p:txBody>
      </p:sp>
      <p:sp>
        <p:nvSpPr>
          <p:cNvPr id="7" name="Google Shape;185;p28">
            <a:extLst>
              <a:ext uri="{FF2B5EF4-FFF2-40B4-BE49-F238E27FC236}">
                <a16:creationId xmlns:a16="http://schemas.microsoft.com/office/drawing/2014/main" id="{E55B7266-2DF3-8E42-9CF5-7BFE695FD367}"/>
              </a:ext>
            </a:extLst>
          </p:cNvPr>
          <p:cNvSpPr>
            <a:spLocks noGrp="1"/>
          </p:cNvSpPr>
          <p:nvPr>
            <p:ph type="pic" idx="3"/>
          </p:nvPr>
        </p:nvSpPr>
        <p:spPr>
          <a:xfrm>
            <a:off x="4627058" y="2479683"/>
            <a:ext cx="2809875" cy="2464238"/>
          </a:xfrm>
          <a:prstGeom prst="rect">
            <a:avLst/>
          </a:prstGeom>
          <a:noFill/>
          <a:ln>
            <a:noFill/>
          </a:ln>
        </p:spPr>
        <p:txBody>
          <a:bodyPr/>
          <a:lstStyle/>
          <a:p>
            <a:endParaRPr lang="en-US"/>
          </a:p>
        </p:txBody>
      </p:sp>
      <p:sp>
        <p:nvSpPr>
          <p:cNvPr id="8" name="Google Shape;186;p28">
            <a:extLst>
              <a:ext uri="{FF2B5EF4-FFF2-40B4-BE49-F238E27FC236}">
                <a16:creationId xmlns:a16="http://schemas.microsoft.com/office/drawing/2014/main" id="{C50BAC34-DA1E-104E-BD0E-4768415190E1}"/>
              </a:ext>
            </a:extLst>
          </p:cNvPr>
          <p:cNvSpPr>
            <a:spLocks noGrp="1"/>
          </p:cNvSpPr>
          <p:nvPr>
            <p:ph type="pic" idx="4"/>
          </p:nvPr>
        </p:nvSpPr>
        <p:spPr>
          <a:xfrm>
            <a:off x="1493716" y="2462525"/>
            <a:ext cx="2809875" cy="2464238"/>
          </a:xfrm>
          <a:prstGeom prst="rect">
            <a:avLst/>
          </a:prstGeom>
          <a:noFill/>
          <a:ln>
            <a:noFill/>
          </a:ln>
        </p:spPr>
        <p:txBody>
          <a:bodyPr/>
          <a:lstStyle/>
          <a:p>
            <a:endParaRPr lang="en-US"/>
          </a:p>
        </p:txBody>
      </p:sp>
      <p:sp>
        <p:nvSpPr>
          <p:cNvPr id="9" name="Google Shape;190;p28">
            <a:extLst>
              <a:ext uri="{FF2B5EF4-FFF2-40B4-BE49-F238E27FC236}">
                <a16:creationId xmlns:a16="http://schemas.microsoft.com/office/drawing/2014/main" id="{D5C32889-33BA-494D-8595-1322FB441AA6}"/>
              </a:ext>
            </a:extLst>
          </p:cNvPr>
          <p:cNvSpPr txBox="1">
            <a:spLocks noGrp="1"/>
          </p:cNvSpPr>
          <p:nvPr>
            <p:ph type="title"/>
          </p:nvPr>
        </p:nvSpPr>
        <p:spPr>
          <a:xfrm>
            <a:off x="1493716" y="1407144"/>
            <a:ext cx="7729728" cy="879537"/>
          </a:xfrm>
          <a:prstGeom prst="rect">
            <a:avLst/>
          </a:prstGeom>
          <a:noFill/>
          <a:ln>
            <a:noFill/>
          </a:ln>
        </p:spPr>
        <p:txBody>
          <a:bodyPr spcFirstLastPara="1" wrap="square" lIns="182875" tIns="182875" rIns="182875" bIns="182875" anchor="t" anchorCtr="0">
            <a:normAutofit/>
          </a:bodyPr>
          <a:lstStyle>
            <a:lvl1pPr lvl="0" algn="l">
              <a:lnSpc>
                <a:spcPct val="90000"/>
              </a:lnSpc>
              <a:spcBef>
                <a:spcPts val="0"/>
              </a:spcBef>
              <a:spcAft>
                <a:spcPts val="0"/>
              </a:spcAft>
              <a:buClr>
                <a:srgbClr val="262626"/>
              </a:buClr>
              <a:buSzPts val="1800"/>
              <a:buNone/>
              <a:defRPr>
                <a:solidFill>
                  <a:srgbClr val="4D4D4D"/>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10" name="Google Shape;191;p28">
            <a:extLst>
              <a:ext uri="{FF2B5EF4-FFF2-40B4-BE49-F238E27FC236}">
                <a16:creationId xmlns:a16="http://schemas.microsoft.com/office/drawing/2014/main" id="{CA7689C4-8A28-3945-97F8-32C33F3647F1}"/>
              </a:ext>
            </a:extLst>
          </p:cNvPr>
          <p:cNvSpPr txBox="1">
            <a:spLocks noGrp="1"/>
          </p:cNvSpPr>
          <p:nvPr>
            <p:ph type="body" idx="1"/>
          </p:nvPr>
        </p:nvSpPr>
        <p:spPr>
          <a:xfrm>
            <a:off x="4793307" y="5222880"/>
            <a:ext cx="2809874" cy="704087"/>
          </a:xfrm>
          <a:prstGeom prst="rect">
            <a:avLst/>
          </a:prstGeom>
          <a:noFill/>
          <a:ln>
            <a:noFill/>
          </a:ln>
        </p:spPr>
        <p:txBody>
          <a:bodyPr spcFirstLastPara="1" wrap="square" lIns="91425" tIns="45700" rIns="91425" bIns="45700" anchor="t" anchorCtr="1">
            <a:normAutofit/>
          </a:bodyPr>
          <a:lstStyle>
            <a:lvl1pPr marL="457200" lvl="0" indent="-228600" algn="ctr">
              <a:lnSpc>
                <a:spcPct val="100000"/>
              </a:lnSpc>
              <a:spcBef>
                <a:spcPts val="1000"/>
              </a:spcBef>
              <a:spcAft>
                <a:spcPts val="0"/>
              </a:spcAft>
              <a:buSzPts val="1900"/>
              <a:buNone/>
              <a:defRPr sz="2800" b="0" cap="none">
                <a:solidFill>
                  <a:srgbClr val="00A396"/>
                </a:solidFill>
              </a:defRPr>
            </a:lvl1pPr>
            <a:lvl2pPr marL="914400" lvl="1" indent="-228600" algn="l">
              <a:lnSpc>
                <a:spcPct val="100000"/>
              </a:lnSpc>
              <a:spcBef>
                <a:spcPts val="1000"/>
              </a:spcBef>
              <a:spcAft>
                <a:spcPts val="0"/>
              </a:spcAft>
              <a:buSzPts val="1900"/>
              <a:buNone/>
              <a:defRPr sz="1900" b="1"/>
            </a:lvl2pPr>
            <a:lvl3pPr marL="1371600" lvl="2" indent="-228600" algn="l">
              <a:lnSpc>
                <a:spcPct val="100000"/>
              </a:lnSpc>
              <a:spcBef>
                <a:spcPts val="1000"/>
              </a:spcBef>
              <a:spcAft>
                <a:spcPts val="0"/>
              </a:spcAft>
              <a:buSzPts val="1800"/>
              <a:buNone/>
              <a:defRPr sz="1800" b="1"/>
            </a:lvl3pPr>
            <a:lvl4pPr marL="1828800" lvl="3" indent="-228600" algn="l">
              <a:lnSpc>
                <a:spcPct val="100000"/>
              </a:lnSpc>
              <a:spcBef>
                <a:spcPts val="1000"/>
              </a:spcBef>
              <a:spcAft>
                <a:spcPts val="0"/>
              </a:spcAft>
              <a:buSzPts val="1600"/>
              <a:buNone/>
              <a:defRPr sz="1600" b="1"/>
            </a:lvl4pPr>
            <a:lvl5pPr marL="2286000" lvl="4" indent="-228600" algn="l">
              <a:lnSpc>
                <a:spcPct val="100000"/>
              </a:lnSpc>
              <a:spcBef>
                <a:spcPts val="1000"/>
              </a:spcBef>
              <a:spcAft>
                <a:spcPts val="0"/>
              </a:spcAft>
              <a:buSzPts val="1600"/>
              <a:buNone/>
              <a:defRPr sz="1600" b="1"/>
            </a:lvl5pPr>
            <a:lvl6pPr marL="2743200" lvl="5" indent="-228600" algn="l">
              <a:lnSpc>
                <a:spcPct val="100000"/>
              </a:lnSpc>
              <a:spcBef>
                <a:spcPts val="1000"/>
              </a:spcBef>
              <a:spcAft>
                <a:spcPts val="0"/>
              </a:spcAft>
              <a:buSzPts val="1600"/>
              <a:buNone/>
              <a:defRPr sz="1600" b="1"/>
            </a:lvl6pPr>
            <a:lvl7pPr marL="3200400" lvl="6" indent="-228600" algn="l">
              <a:lnSpc>
                <a:spcPct val="100000"/>
              </a:lnSpc>
              <a:spcBef>
                <a:spcPts val="1000"/>
              </a:spcBef>
              <a:spcAft>
                <a:spcPts val="0"/>
              </a:spcAft>
              <a:buSzPts val="1600"/>
              <a:buNone/>
              <a:defRPr sz="1600" b="1"/>
            </a:lvl7pPr>
            <a:lvl8pPr marL="3657600" lvl="7" indent="-228600" algn="l">
              <a:lnSpc>
                <a:spcPct val="100000"/>
              </a:lnSpc>
              <a:spcBef>
                <a:spcPts val="1000"/>
              </a:spcBef>
              <a:spcAft>
                <a:spcPts val="0"/>
              </a:spcAft>
              <a:buSzPts val="1600"/>
              <a:buNone/>
              <a:defRPr sz="1600" b="1"/>
            </a:lvl8pPr>
            <a:lvl9pPr marL="4114800" lvl="8" indent="-228600" algn="l">
              <a:lnSpc>
                <a:spcPct val="100000"/>
              </a:lnSpc>
              <a:spcBef>
                <a:spcPts val="1000"/>
              </a:spcBef>
              <a:spcAft>
                <a:spcPts val="0"/>
              </a:spcAft>
              <a:buSzPts val="1600"/>
              <a:buNone/>
              <a:defRPr sz="1600" b="1"/>
            </a:lvl9pPr>
          </a:lstStyle>
          <a:p>
            <a:endParaRPr dirty="0"/>
          </a:p>
        </p:txBody>
      </p:sp>
      <p:sp>
        <p:nvSpPr>
          <p:cNvPr id="11" name="Google Shape;192;p28">
            <a:extLst>
              <a:ext uri="{FF2B5EF4-FFF2-40B4-BE49-F238E27FC236}">
                <a16:creationId xmlns:a16="http://schemas.microsoft.com/office/drawing/2014/main" id="{09437611-0D49-0E49-8FF8-19B6D1FDE485}"/>
              </a:ext>
            </a:extLst>
          </p:cNvPr>
          <p:cNvSpPr txBox="1">
            <a:spLocks noGrp="1"/>
          </p:cNvSpPr>
          <p:nvPr>
            <p:ph type="body" idx="5"/>
          </p:nvPr>
        </p:nvSpPr>
        <p:spPr>
          <a:xfrm>
            <a:off x="1676590" y="5206997"/>
            <a:ext cx="2784217" cy="704087"/>
          </a:xfrm>
          <a:prstGeom prst="rect">
            <a:avLst/>
          </a:prstGeom>
          <a:noFill/>
          <a:ln>
            <a:noFill/>
          </a:ln>
        </p:spPr>
        <p:txBody>
          <a:bodyPr spcFirstLastPara="1" wrap="square" lIns="91425" tIns="45700" rIns="91425" bIns="45700" anchor="t" anchorCtr="1">
            <a:normAutofit/>
          </a:bodyPr>
          <a:lstStyle>
            <a:lvl1pPr marL="457200" lvl="0" indent="-228600" algn="ctr">
              <a:lnSpc>
                <a:spcPct val="100000"/>
              </a:lnSpc>
              <a:spcBef>
                <a:spcPts val="1000"/>
              </a:spcBef>
              <a:spcAft>
                <a:spcPts val="0"/>
              </a:spcAft>
              <a:buSzPts val="1900"/>
              <a:buNone/>
              <a:defRPr sz="2800" b="0" cap="none">
                <a:solidFill>
                  <a:srgbClr val="00A396"/>
                </a:solidFill>
              </a:defRPr>
            </a:lvl1pPr>
            <a:lvl2pPr marL="914400" lvl="1" indent="-228600" algn="l">
              <a:lnSpc>
                <a:spcPct val="100000"/>
              </a:lnSpc>
              <a:spcBef>
                <a:spcPts val="1000"/>
              </a:spcBef>
              <a:spcAft>
                <a:spcPts val="0"/>
              </a:spcAft>
              <a:buSzPts val="1900"/>
              <a:buNone/>
              <a:defRPr sz="1900" b="1"/>
            </a:lvl2pPr>
            <a:lvl3pPr marL="1371600" lvl="2" indent="-228600" algn="l">
              <a:lnSpc>
                <a:spcPct val="100000"/>
              </a:lnSpc>
              <a:spcBef>
                <a:spcPts val="1000"/>
              </a:spcBef>
              <a:spcAft>
                <a:spcPts val="0"/>
              </a:spcAft>
              <a:buSzPts val="1800"/>
              <a:buNone/>
              <a:defRPr sz="1800" b="1"/>
            </a:lvl3pPr>
            <a:lvl4pPr marL="1828800" lvl="3" indent="-228600" algn="l">
              <a:lnSpc>
                <a:spcPct val="100000"/>
              </a:lnSpc>
              <a:spcBef>
                <a:spcPts val="1000"/>
              </a:spcBef>
              <a:spcAft>
                <a:spcPts val="0"/>
              </a:spcAft>
              <a:buSzPts val="1600"/>
              <a:buNone/>
              <a:defRPr sz="1600" b="1"/>
            </a:lvl4pPr>
            <a:lvl5pPr marL="2286000" lvl="4" indent="-228600" algn="l">
              <a:lnSpc>
                <a:spcPct val="100000"/>
              </a:lnSpc>
              <a:spcBef>
                <a:spcPts val="1000"/>
              </a:spcBef>
              <a:spcAft>
                <a:spcPts val="0"/>
              </a:spcAft>
              <a:buSzPts val="1600"/>
              <a:buNone/>
              <a:defRPr sz="1600" b="1"/>
            </a:lvl5pPr>
            <a:lvl6pPr marL="2743200" lvl="5" indent="-228600" algn="l">
              <a:lnSpc>
                <a:spcPct val="100000"/>
              </a:lnSpc>
              <a:spcBef>
                <a:spcPts val="1000"/>
              </a:spcBef>
              <a:spcAft>
                <a:spcPts val="0"/>
              </a:spcAft>
              <a:buSzPts val="1600"/>
              <a:buNone/>
              <a:defRPr sz="1600" b="1"/>
            </a:lvl6pPr>
            <a:lvl7pPr marL="3200400" lvl="6" indent="-228600" algn="l">
              <a:lnSpc>
                <a:spcPct val="100000"/>
              </a:lnSpc>
              <a:spcBef>
                <a:spcPts val="1000"/>
              </a:spcBef>
              <a:spcAft>
                <a:spcPts val="0"/>
              </a:spcAft>
              <a:buSzPts val="1600"/>
              <a:buNone/>
              <a:defRPr sz="1600" b="1"/>
            </a:lvl7pPr>
            <a:lvl8pPr marL="3657600" lvl="7" indent="-228600" algn="l">
              <a:lnSpc>
                <a:spcPct val="100000"/>
              </a:lnSpc>
              <a:spcBef>
                <a:spcPts val="1000"/>
              </a:spcBef>
              <a:spcAft>
                <a:spcPts val="0"/>
              </a:spcAft>
              <a:buSzPts val="1600"/>
              <a:buNone/>
              <a:defRPr sz="1600" b="1"/>
            </a:lvl8pPr>
            <a:lvl9pPr marL="4114800" lvl="8" indent="-228600" algn="l">
              <a:lnSpc>
                <a:spcPct val="100000"/>
              </a:lnSpc>
              <a:spcBef>
                <a:spcPts val="1000"/>
              </a:spcBef>
              <a:spcAft>
                <a:spcPts val="0"/>
              </a:spcAft>
              <a:buSzPts val="1600"/>
              <a:buNone/>
              <a:defRPr sz="1600" b="1"/>
            </a:lvl9pPr>
          </a:lstStyle>
          <a:p>
            <a:endParaRPr dirty="0"/>
          </a:p>
        </p:txBody>
      </p:sp>
      <p:sp>
        <p:nvSpPr>
          <p:cNvPr id="12" name="Google Shape;193;p28">
            <a:extLst>
              <a:ext uri="{FF2B5EF4-FFF2-40B4-BE49-F238E27FC236}">
                <a16:creationId xmlns:a16="http://schemas.microsoft.com/office/drawing/2014/main" id="{910E389F-15E7-B744-8391-3BB2AC5FF06B}"/>
              </a:ext>
            </a:extLst>
          </p:cNvPr>
          <p:cNvSpPr txBox="1">
            <a:spLocks noGrp="1"/>
          </p:cNvSpPr>
          <p:nvPr>
            <p:ph type="body" idx="6"/>
          </p:nvPr>
        </p:nvSpPr>
        <p:spPr>
          <a:xfrm>
            <a:off x="7935681" y="5206997"/>
            <a:ext cx="2809874" cy="704087"/>
          </a:xfrm>
          <a:prstGeom prst="rect">
            <a:avLst/>
          </a:prstGeom>
          <a:noFill/>
          <a:ln>
            <a:noFill/>
          </a:ln>
        </p:spPr>
        <p:txBody>
          <a:bodyPr spcFirstLastPara="1" wrap="square" lIns="91425" tIns="45700" rIns="91425" bIns="45700" anchor="t" anchorCtr="1">
            <a:normAutofit/>
          </a:bodyPr>
          <a:lstStyle>
            <a:lvl1pPr marL="457200" lvl="0" indent="-228600" algn="ctr">
              <a:lnSpc>
                <a:spcPct val="100000"/>
              </a:lnSpc>
              <a:spcBef>
                <a:spcPts val="1000"/>
              </a:spcBef>
              <a:spcAft>
                <a:spcPts val="0"/>
              </a:spcAft>
              <a:buSzPts val="1900"/>
              <a:buNone/>
              <a:defRPr sz="2800" b="0" cap="none">
                <a:solidFill>
                  <a:srgbClr val="00A396"/>
                </a:solidFill>
              </a:defRPr>
            </a:lvl1pPr>
            <a:lvl2pPr marL="914400" lvl="1" indent="-228600" algn="l">
              <a:lnSpc>
                <a:spcPct val="100000"/>
              </a:lnSpc>
              <a:spcBef>
                <a:spcPts val="1000"/>
              </a:spcBef>
              <a:spcAft>
                <a:spcPts val="0"/>
              </a:spcAft>
              <a:buSzPts val="1900"/>
              <a:buNone/>
              <a:defRPr sz="1900" b="1"/>
            </a:lvl2pPr>
            <a:lvl3pPr marL="1371600" lvl="2" indent="-228600" algn="l">
              <a:lnSpc>
                <a:spcPct val="100000"/>
              </a:lnSpc>
              <a:spcBef>
                <a:spcPts val="1000"/>
              </a:spcBef>
              <a:spcAft>
                <a:spcPts val="0"/>
              </a:spcAft>
              <a:buSzPts val="1800"/>
              <a:buNone/>
              <a:defRPr sz="1800" b="1"/>
            </a:lvl3pPr>
            <a:lvl4pPr marL="1828800" lvl="3" indent="-228600" algn="l">
              <a:lnSpc>
                <a:spcPct val="100000"/>
              </a:lnSpc>
              <a:spcBef>
                <a:spcPts val="1000"/>
              </a:spcBef>
              <a:spcAft>
                <a:spcPts val="0"/>
              </a:spcAft>
              <a:buSzPts val="1600"/>
              <a:buNone/>
              <a:defRPr sz="1600" b="1"/>
            </a:lvl4pPr>
            <a:lvl5pPr marL="2286000" lvl="4" indent="-228600" algn="l">
              <a:lnSpc>
                <a:spcPct val="100000"/>
              </a:lnSpc>
              <a:spcBef>
                <a:spcPts val="1000"/>
              </a:spcBef>
              <a:spcAft>
                <a:spcPts val="0"/>
              </a:spcAft>
              <a:buSzPts val="1600"/>
              <a:buNone/>
              <a:defRPr sz="1600" b="1"/>
            </a:lvl5pPr>
            <a:lvl6pPr marL="2743200" lvl="5" indent="-228600" algn="l">
              <a:lnSpc>
                <a:spcPct val="100000"/>
              </a:lnSpc>
              <a:spcBef>
                <a:spcPts val="1000"/>
              </a:spcBef>
              <a:spcAft>
                <a:spcPts val="0"/>
              </a:spcAft>
              <a:buSzPts val="1600"/>
              <a:buNone/>
              <a:defRPr sz="1600" b="1"/>
            </a:lvl6pPr>
            <a:lvl7pPr marL="3200400" lvl="6" indent="-228600" algn="l">
              <a:lnSpc>
                <a:spcPct val="100000"/>
              </a:lnSpc>
              <a:spcBef>
                <a:spcPts val="1000"/>
              </a:spcBef>
              <a:spcAft>
                <a:spcPts val="0"/>
              </a:spcAft>
              <a:buSzPts val="1600"/>
              <a:buNone/>
              <a:defRPr sz="1600" b="1"/>
            </a:lvl7pPr>
            <a:lvl8pPr marL="3657600" lvl="7" indent="-228600" algn="l">
              <a:lnSpc>
                <a:spcPct val="100000"/>
              </a:lnSpc>
              <a:spcBef>
                <a:spcPts val="1000"/>
              </a:spcBef>
              <a:spcAft>
                <a:spcPts val="0"/>
              </a:spcAft>
              <a:buSzPts val="1600"/>
              <a:buNone/>
              <a:defRPr sz="1600" b="1"/>
            </a:lvl8pPr>
            <a:lvl9pPr marL="4114800" lvl="8" indent="-228600" algn="l">
              <a:lnSpc>
                <a:spcPct val="100000"/>
              </a:lnSpc>
              <a:spcBef>
                <a:spcPts val="1000"/>
              </a:spcBef>
              <a:spcAft>
                <a:spcPts val="0"/>
              </a:spcAft>
              <a:buSzPts val="1600"/>
              <a:buNone/>
              <a:defRPr sz="1600" b="1"/>
            </a:lvl9pPr>
          </a:lstStyle>
          <a:p>
            <a:endParaRPr dirty="0"/>
          </a:p>
        </p:txBody>
      </p:sp>
      <p:sp>
        <p:nvSpPr>
          <p:cNvPr id="13" name="Slide Number Placeholder 5">
            <a:extLst>
              <a:ext uri="{FF2B5EF4-FFF2-40B4-BE49-F238E27FC236}">
                <a16:creationId xmlns:a16="http://schemas.microsoft.com/office/drawing/2014/main" id="{C77E3E5E-A6E7-F44A-B1FD-0198FBF49FA9}"/>
              </a:ext>
            </a:extLst>
          </p:cNvPr>
          <p:cNvSpPr>
            <a:spLocks noGrp="1"/>
          </p:cNvSpPr>
          <p:nvPr>
            <p:ph type="sldNum" sz="quarter" idx="10"/>
          </p:nvPr>
        </p:nvSpPr>
        <p:spPr>
          <a:xfrm>
            <a:off x="10515600" y="5978838"/>
            <a:ext cx="667265" cy="409606"/>
          </a:xfrm>
          <a:prstGeom prst="rect">
            <a:avLst/>
          </a:prstGeom>
        </p:spPr>
        <p:txBody>
          <a:bodyPr/>
          <a:lstStyle>
            <a:lvl1pPr>
              <a:defRPr>
                <a:solidFill>
                  <a:srgbClr val="00A396"/>
                </a:solidFill>
              </a:defRPr>
            </a:lvl1pPr>
          </a:lstStyle>
          <a:p>
            <a:fld id="{A5BF25C9-69BD-584C-AB76-BC022F485755}" type="slidenum">
              <a:rPr lang="en-US" smtClean="0"/>
              <a:pPr/>
              <a:t>‹#›</a:t>
            </a:fld>
            <a:endParaRPr lang="en-US"/>
          </a:p>
        </p:txBody>
      </p:sp>
    </p:spTree>
    <p:extLst>
      <p:ext uri="{BB962C8B-B14F-4D97-AF65-F5344CB8AC3E}">
        <p14:creationId xmlns:p14="http://schemas.microsoft.com/office/powerpoint/2010/main" val="1337879368"/>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Thank You Editable">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A71163A-3319-9243-89C2-5456D26612D7}"/>
              </a:ext>
            </a:extLst>
          </p:cNvPr>
          <p:cNvSpPr txBox="1"/>
          <p:nvPr userDrawn="1"/>
        </p:nvSpPr>
        <p:spPr>
          <a:xfrm>
            <a:off x="3690937" y="3900487"/>
            <a:ext cx="5624513" cy="525016"/>
          </a:xfrm>
          <a:prstGeom prst="rect">
            <a:avLst/>
          </a:prstGeom>
          <a:noFill/>
        </p:spPr>
        <p:txBody>
          <a:bodyPr wrap="square" rtlCol="0">
            <a:spAutoFit/>
          </a:bodyPr>
          <a:lstStyle/>
          <a:p>
            <a:pPr>
              <a:lnSpc>
                <a:spcPct val="150000"/>
              </a:lnSpc>
            </a:pPr>
            <a:r>
              <a:rPr lang="en-US" sz="2100" dirty="0" err="1">
                <a:solidFill>
                  <a:srgbClr val="4D4D4D"/>
                </a:solidFill>
              </a:rPr>
              <a:t>info@parkingreform.org</a:t>
            </a:r>
            <a:endParaRPr lang="en-US" sz="2100" dirty="0">
              <a:solidFill>
                <a:srgbClr val="4D4D4D"/>
              </a:solidFill>
            </a:endParaRPr>
          </a:p>
        </p:txBody>
      </p:sp>
    </p:spTree>
    <p:extLst>
      <p:ext uri="{BB962C8B-B14F-4D97-AF65-F5344CB8AC3E}">
        <p14:creationId xmlns:p14="http://schemas.microsoft.com/office/powerpoint/2010/main" val="181354067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image" Target="../media/image8.png"/><Relationship Id="rId5" Type="http://schemas.openxmlformats.org/officeDocument/2006/relationships/theme" Target="../theme/theme2.xml"/><Relationship Id="rId4" Type="http://schemas.openxmlformats.org/officeDocument/2006/relationships/slideLayout" Target="../slideLayouts/slideLayout9.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11.xml"/><Relationship Id="rId1" Type="http://schemas.openxmlformats.org/officeDocument/2006/relationships/slideLayout" Target="../slideLayouts/slideLayout10.xml"/><Relationship Id="rId4" Type="http://schemas.openxmlformats.org/officeDocument/2006/relationships/image" Target="../media/image12.png"/></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image" Target="../media/image7.emf"/><Relationship Id="rId5" Type="http://schemas.openxmlformats.org/officeDocument/2006/relationships/image" Target="../media/image14.png"/><Relationship Id="rId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13" Type="http://schemas.openxmlformats.org/officeDocument/2006/relationships/slideLayout" Target="../slideLayouts/slideLayout27.xml"/><Relationship Id="rId18" Type="http://schemas.openxmlformats.org/officeDocument/2006/relationships/slideLayout" Target="../slideLayouts/slideLayout32.xml"/><Relationship Id="rId26" Type="http://schemas.openxmlformats.org/officeDocument/2006/relationships/slideLayout" Target="../slideLayouts/slideLayout40.xml"/><Relationship Id="rId3" Type="http://schemas.openxmlformats.org/officeDocument/2006/relationships/slideLayout" Target="../slideLayouts/slideLayout17.xml"/><Relationship Id="rId21" Type="http://schemas.openxmlformats.org/officeDocument/2006/relationships/slideLayout" Target="../slideLayouts/slideLayout35.xml"/><Relationship Id="rId34" Type="http://schemas.openxmlformats.org/officeDocument/2006/relationships/image" Target="../media/image7.emf"/><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slideLayout" Target="../slideLayouts/slideLayout31.xml"/><Relationship Id="rId25" Type="http://schemas.openxmlformats.org/officeDocument/2006/relationships/slideLayout" Target="../slideLayouts/slideLayout39.xml"/><Relationship Id="rId33" Type="http://schemas.openxmlformats.org/officeDocument/2006/relationships/theme" Target="../theme/theme5.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20" Type="http://schemas.openxmlformats.org/officeDocument/2006/relationships/slideLayout" Target="../slideLayouts/slideLayout34.xml"/><Relationship Id="rId29" Type="http://schemas.openxmlformats.org/officeDocument/2006/relationships/slideLayout" Target="../slideLayouts/slideLayout43.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24" Type="http://schemas.openxmlformats.org/officeDocument/2006/relationships/slideLayout" Target="../slideLayouts/slideLayout38.xml"/><Relationship Id="rId32" Type="http://schemas.openxmlformats.org/officeDocument/2006/relationships/slideLayout" Target="../slideLayouts/slideLayout46.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23" Type="http://schemas.openxmlformats.org/officeDocument/2006/relationships/slideLayout" Target="../slideLayouts/slideLayout37.xml"/><Relationship Id="rId28" Type="http://schemas.openxmlformats.org/officeDocument/2006/relationships/slideLayout" Target="../slideLayouts/slideLayout42.xml"/><Relationship Id="rId10" Type="http://schemas.openxmlformats.org/officeDocument/2006/relationships/slideLayout" Target="../slideLayouts/slideLayout24.xml"/><Relationship Id="rId19" Type="http://schemas.openxmlformats.org/officeDocument/2006/relationships/slideLayout" Target="../slideLayouts/slideLayout33.xml"/><Relationship Id="rId31" Type="http://schemas.openxmlformats.org/officeDocument/2006/relationships/slideLayout" Target="../slideLayouts/slideLayout45.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 Id="rId22" Type="http://schemas.openxmlformats.org/officeDocument/2006/relationships/slideLayout" Target="../slideLayouts/slideLayout36.xml"/><Relationship Id="rId27" Type="http://schemas.openxmlformats.org/officeDocument/2006/relationships/slideLayout" Target="../slideLayouts/slideLayout41.xml"/><Relationship Id="rId30" Type="http://schemas.openxmlformats.org/officeDocument/2006/relationships/slideLayout" Target="../slideLayouts/slideLayout44.xml"/><Relationship Id="rId8" Type="http://schemas.openxmlformats.org/officeDocument/2006/relationships/slideLayout" Target="../slideLayouts/slideLayout22.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54.xml"/><Relationship Id="rId3" Type="http://schemas.openxmlformats.org/officeDocument/2006/relationships/slideLayout" Target="../slideLayouts/slideLayout49.xml"/><Relationship Id="rId7" Type="http://schemas.openxmlformats.org/officeDocument/2006/relationships/slideLayout" Target="../slideLayouts/slideLayout53.xml"/><Relationship Id="rId2" Type="http://schemas.openxmlformats.org/officeDocument/2006/relationships/slideLayout" Target="../slideLayouts/slideLayout48.xml"/><Relationship Id="rId1" Type="http://schemas.openxmlformats.org/officeDocument/2006/relationships/slideLayout" Target="../slideLayouts/slideLayout47.xml"/><Relationship Id="rId6" Type="http://schemas.openxmlformats.org/officeDocument/2006/relationships/slideLayout" Target="../slideLayouts/slideLayout52.xml"/><Relationship Id="rId11" Type="http://schemas.openxmlformats.org/officeDocument/2006/relationships/image" Target="../media/image7.emf"/><Relationship Id="rId5" Type="http://schemas.openxmlformats.org/officeDocument/2006/relationships/slideLayout" Target="../slideLayouts/slideLayout51.xml"/><Relationship Id="rId10" Type="http://schemas.openxmlformats.org/officeDocument/2006/relationships/theme" Target="../theme/theme6.xml"/><Relationship Id="rId4" Type="http://schemas.openxmlformats.org/officeDocument/2006/relationships/slideLayout" Target="../slideLayouts/slideLayout50.xml"/><Relationship Id="rId9" Type="http://schemas.openxmlformats.org/officeDocument/2006/relationships/slideLayout" Target="../slideLayouts/slideLayout55.xml"/></Relationships>
</file>

<file path=ppt/slideMasters/_rels/slideMaster7.xml.rels><?xml version="1.0" encoding="UTF-8" standalone="yes"?>
<Relationships xmlns="http://schemas.openxmlformats.org/package/2006/relationships"><Relationship Id="rId3" Type="http://schemas.openxmlformats.org/officeDocument/2006/relationships/slideLayout" Target="../slideLayouts/slideLayout58.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image" Target="../media/image36.jpg"/><Relationship Id="rId5" Type="http://schemas.openxmlformats.org/officeDocument/2006/relationships/theme" Target="../theme/theme7.xml"/><Relationship Id="rId4" Type="http://schemas.openxmlformats.org/officeDocument/2006/relationships/slideLayout" Target="../slideLayouts/slideLayout59.xml"/></Relationships>
</file>

<file path=ppt/slideMasters/_rels/slideMaster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theme" Target="../theme/theme8.xml"/><Relationship Id="rId1" Type="http://schemas.openxmlformats.org/officeDocument/2006/relationships/slideLayout" Target="../slideLayouts/slideLayout6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493829448"/>
      </p:ext>
    </p:extLst>
  </p:cSld>
  <p:clrMap bg1="lt1" tx1="dk1" bg2="lt2" tx2="dk2" accent1="accent1" accent2="accent2" accent3="accent3" accent4="accent4" accent5="accent5" accent6="accent6" hlink="hlink" folHlink="folHlink"/>
  <p:sldLayoutIdLst>
    <p:sldLayoutId id="2147483649" r:id="rId1"/>
    <p:sldLayoutId id="2147483672" r:id="rId2"/>
    <p:sldLayoutId id="2147483673" r:id="rId3"/>
    <p:sldLayoutId id="2147483703" r:id="rId4"/>
    <p:sldLayoutId id="2147483721"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1056" userDrawn="1">
          <p15:clr>
            <a:srgbClr val="F26B43"/>
          </p15:clr>
        </p15:guide>
        <p15:guide id="2" pos="6624" userDrawn="1">
          <p15:clr>
            <a:srgbClr val="F26B43"/>
          </p15:clr>
        </p15:guide>
        <p15:guide id="3" orient="horz" pos="1056" userDrawn="1">
          <p15:clr>
            <a:srgbClr val="F26B43"/>
          </p15:clr>
        </p15:guide>
        <p15:guide id="4" orient="horz" pos="3264" userDrawn="1">
          <p15:clr>
            <a:srgbClr val="F26B43"/>
          </p15:clr>
        </p15:guide>
        <p15:guide id="5" pos="3840"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75D4F811-596B-284B-9A51-10BE9D0A03C3}"/>
              </a:ext>
            </a:extLst>
          </p:cNvPr>
          <p:cNvSpPr txBox="1">
            <a:spLocks/>
          </p:cNvSpPr>
          <p:nvPr userDrawn="1"/>
        </p:nvSpPr>
        <p:spPr>
          <a:xfrm>
            <a:off x="5960125" y="1484437"/>
            <a:ext cx="4814371" cy="2387600"/>
          </a:xfrm>
          <a:prstGeom prst="rect">
            <a:avLst/>
          </a:prstGeom>
        </p:spPr>
        <p:txBody>
          <a:bodyPr anchor="t">
            <a:noAutofit/>
          </a:bodyPr>
          <a:lstStyle>
            <a:lvl1pPr algn="l" defTabSz="914400" rtl="0" eaLnBrk="1" latinLnBrk="0" hangingPunct="1">
              <a:lnSpc>
                <a:spcPct val="90000"/>
              </a:lnSpc>
              <a:spcBef>
                <a:spcPct val="0"/>
              </a:spcBef>
              <a:buNone/>
              <a:defRPr sz="6800" b="1" kern="1200">
                <a:solidFill>
                  <a:srgbClr val="4D4D4D"/>
                </a:solidFill>
                <a:latin typeface="+mj-lt"/>
                <a:ea typeface="+mj-ea"/>
                <a:cs typeface="+mj-cs"/>
              </a:defRPr>
            </a:lvl1pPr>
          </a:lstStyle>
          <a:p>
            <a:r>
              <a:rPr lang="en-US" dirty="0"/>
              <a:t>Presentation Title</a:t>
            </a:r>
          </a:p>
        </p:txBody>
      </p:sp>
      <p:sp>
        <p:nvSpPr>
          <p:cNvPr id="10" name="Subtitle 2">
            <a:extLst>
              <a:ext uri="{FF2B5EF4-FFF2-40B4-BE49-F238E27FC236}">
                <a16:creationId xmlns:a16="http://schemas.microsoft.com/office/drawing/2014/main" id="{4292264B-A374-9A40-8447-3C36184DF04E}"/>
              </a:ext>
            </a:extLst>
          </p:cNvPr>
          <p:cNvSpPr txBox="1">
            <a:spLocks/>
          </p:cNvSpPr>
          <p:nvPr userDrawn="1"/>
        </p:nvSpPr>
        <p:spPr>
          <a:xfrm>
            <a:off x="6096000" y="4249547"/>
            <a:ext cx="4419600" cy="537550"/>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a:t>Click to edit Master subtitle style</a:t>
            </a:r>
            <a:endParaRPr lang="en-US" dirty="0"/>
          </a:p>
        </p:txBody>
      </p:sp>
      <p:sp>
        <p:nvSpPr>
          <p:cNvPr id="11" name="Date Placeholder 3">
            <a:extLst>
              <a:ext uri="{FF2B5EF4-FFF2-40B4-BE49-F238E27FC236}">
                <a16:creationId xmlns:a16="http://schemas.microsoft.com/office/drawing/2014/main" id="{8FC3B436-8A9B-2F44-9D30-23E6B72D1CB8}"/>
              </a:ext>
            </a:extLst>
          </p:cNvPr>
          <p:cNvSpPr>
            <a:spLocks noGrp="1"/>
          </p:cNvSpPr>
          <p:nvPr>
            <p:ph type="dt" sz="half" idx="2"/>
          </p:nvPr>
        </p:nvSpPr>
        <p:spPr>
          <a:xfrm>
            <a:off x="6095999" y="4816475"/>
            <a:ext cx="2743200" cy="365125"/>
          </a:xfrm>
          <a:prstGeom prst="rect">
            <a:avLst/>
          </a:prstGeom>
        </p:spPr>
        <p:txBody>
          <a:bodyPr/>
          <a:lstStyle>
            <a:lvl1pPr>
              <a:defRPr sz="2700"/>
            </a:lvl1pPr>
          </a:lstStyle>
          <a:p>
            <a:fld id="{6920EF96-134C-B244-AD06-B7943ED19035}" type="datetimeFigureOut">
              <a:rPr lang="en-US" smtClean="0"/>
              <a:pPr/>
              <a:t>9/2/2026</a:t>
            </a:fld>
            <a:endParaRPr lang="en-US" dirty="0"/>
          </a:p>
        </p:txBody>
      </p:sp>
      <p:pic>
        <p:nvPicPr>
          <p:cNvPr id="12" name="Picture 11" descr="A colorful rectangular frame with a white rectangle&#10;&#10;Description automatically generated">
            <a:extLst>
              <a:ext uri="{FF2B5EF4-FFF2-40B4-BE49-F238E27FC236}">
                <a16:creationId xmlns:a16="http://schemas.microsoft.com/office/drawing/2014/main" id="{B6C15F6D-1071-DB43-9265-F642ADF7E313}"/>
              </a:ext>
            </a:extLst>
          </p:cNvPr>
          <p:cNvPicPr>
            <a:picLocks noChangeAspect="1"/>
          </p:cNvPicPr>
          <p:nvPr userDrawn="1"/>
        </p:nvPicPr>
        <p:blipFill>
          <a:blip r:embed="rId6"/>
          <a:stretch>
            <a:fillRect/>
          </a:stretch>
        </p:blipFill>
        <p:spPr>
          <a:xfrm>
            <a:off x="-1" y="0"/>
            <a:ext cx="12192000" cy="6858000"/>
          </a:xfrm>
          <a:prstGeom prst="rect">
            <a:avLst/>
          </a:prstGeom>
        </p:spPr>
      </p:pic>
    </p:spTree>
    <p:extLst>
      <p:ext uri="{BB962C8B-B14F-4D97-AF65-F5344CB8AC3E}">
        <p14:creationId xmlns:p14="http://schemas.microsoft.com/office/powerpoint/2010/main" val="1398771136"/>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1056">
          <p15:clr>
            <a:srgbClr val="F26B43"/>
          </p15:clr>
        </p15:guide>
        <p15:guide id="2" pos="6624">
          <p15:clr>
            <a:srgbClr val="F26B43"/>
          </p15:clr>
        </p15:guide>
        <p15:guide id="3" orient="horz" pos="1056">
          <p15:clr>
            <a:srgbClr val="F26B43"/>
          </p15:clr>
        </p15:guide>
        <p15:guide id="4" orient="horz" pos="3264">
          <p15:clr>
            <a:srgbClr val="F26B43"/>
          </p15:clr>
        </p15:guide>
        <p15:guide id="5" pos="3840">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2" name="Picture 11" descr="A group of people smiling&#10;&#10;Description automatically generated">
            <a:extLst>
              <a:ext uri="{FF2B5EF4-FFF2-40B4-BE49-F238E27FC236}">
                <a16:creationId xmlns:a16="http://schemas.microsoft.com/office/drawing/2014/main" id="{9278D5A6-1E2C-764E-A6FF-7D16937E0313}"/>
              </a:ext>
            </a:extLst>
          </p:cNvPr>
          <p:cNvPicPr>
            <a:picLocks noChangeAspect="1"/>
          </p:cNvPicPr>
          <p:nvPr userDrawn="1"/>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459895881"/>
      </p:ext>
    </p:extLst>
  </p:cSld>
  <p:clrMap bg1="lt1" tx1="dk1" bg2="lt2" tx2="dk2" accent1="accent1" accent2="accent2" accent3="accent3" accent4="accent4" accent5="accent5" accent6="accent6" hlink="hlink" folHlink="folHlink"/>
  <p:sldLayoutIdLst>
    <p:sldLayoutId id="2147483684" r:id="rId1"/>
    <p:sldLayoutId id="2147483685"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1056">
          <p15:clr>
            <a:srgbClr val="F26B43"/>
          </p15:clr>
        </p15:guide>
        <p15:guide id="2" pos="6624">
          <p15:clr>
            <a:srgbClr val="F26B43"/>
          </p15:clr>
        </p15:guide>
        <p15:guide id="3" orient="horz" pos="1056">
          <p15:clr>
            <a:srgbClr val="F26B43"/>
          </p15:clr>
        </p15:guide>
        <p15:guide id="4" orient="horz" pos="3264">
          <p15:clr>
            <a:srgbClr val="F26B43"/>
          </p15:clr>
        </p15:guide>
        <p15:guide id="5" pos="3840">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descr="A yellow background with dots&#10;&#10;Description automatically generated">
            <a:extLst>
              <a:ext uri="{FF2B5EF4-FFF2-40B4-BE49-F238E27FC236}">
                <a16:creationId xmlns:a16="http://schemas.microsoft.com/office/drawing/2014/main" id="{529DE133-DF89-4F4E-9CD3-FDB019900B97}"/>
              </a:ext>
            </a:extLst>
          </p:cNvPr>
          <p:cNvPicPr>
            <a:picLocks noChangeAspect="1"/>
          </p:cNvPicPr>
          <p:nvPr userDrawn="1"/>
        </p:nvPicPr>
        <p:blipFill>
          <a:blip r:embed="rId5"/>
          <a:stretch>
            <a:fillRect/>
          </a:stretch>
        </p:blipFill>
        <p:spPr>
          <a:xfrm>
            <a:off x="0" y="0"/>
            <a:ext cx="12192000" cy="6858000"/>
          </a:xfrm>
          <a:prstGeom prst="rect">
            <a:avLst/>
          </a:prstGeom>
        </p:spPr>
      </p:pic>
      <p:sp>
        <p:nvSpPr>
          <p:cNvPr id="10" name="Title 1">
            <a:extLst>
              <a:ext uri="{FF2B5EF4-FFF2-40B4-BE49-F238E27FC236}">
                <a16:creationId xmlns:a16="http://schemas.microsoft.com/office/drawing/2014/main" id="{BCFF804D-5819-434A-B021-6C813928489C}"/>
              </a:ext>
            </a:extLst>
          </p:cNvPr>
          <p:cNvSpPr txBox="1">
            <a:spLocks/>
          </p:cNvSpPr>
          <p:nvPr userDrawn="1"/>
        </p:nvSpPr>
        <p:spPr>
          <a:xfrm>
            <a:off x="1545288" y="1441574"/>
            <a:ext cx="4814371" cy="2387600"/>
          </a:xfrm>
          <a:prstGeom prst="rect">
            <a:avLst/>
          </a:prstGeom>
        </p:spPr>
        <p:txBody>
          <a:bodyPr anchor="t">
            <a:noAutofit/>
          </a:bodyPr>
          <a:lstStyle>
            <a:lvl1pPr algn="l" defTabSz="914400" rtl="0" eaLnBrk="1" latinLnBrk="0" hangingPunct="1">
              <a:lnSpc>
                <a:spcPct val="90000"/>
              </a:lnSpc>
              <a:spcBef>
                <a:spcPct val="0"/>
              </a:spcBef>
              <a:buNone/>
              <a:defRPr sz="6800" b="1" kern="1200">
                <a:solidFill>
                  <a:srgbClr val="4D4D4D"/>
                </a:solidFill>
                <a:latin typeface="+mj-lt"/>
                <a:ea typeface="+mj-ea"/>
                <a:cs typeface="+mj-cs"/>
              </a:defRPr>
            </a:lvl1pPr>
          </a:lstStyle>
          <a:p>
            <a:r>
              <a:rPr lang="en-US" b="1" i="0" dirty="0">
                <a:latin typeface="Tw Cen MT" panose="020B0602020104020603" pitchFamily="34" charset="77"/>
              </a:rPr>
              <a:t>Sub-Section Title Here</a:t>
            </a:r>
          </a:p>
        </p:txBody>
      </p:sp>
      <p:pic>
        <p:nvPicPr>
          <p:cNvPr id="12" name="Picture 11">
            <a:extLst>
              <a:ext uri="{FF2B5EF4-FFF2-40B4-BE49-F238E27FC236}">
                <a16:creationId xmlns:a16="http://schemas.microsoft.com/office/drawing/2014/main" id="{4338A112-E049-8F4E-BBAB-2445401C9DCF}"/>
              </a:ext>
            </a:extLst>
          </p:cNvPr>
          <p:cNvPicPr>
            <a:picLocks noChangeAspect="1"/>
          </p:cNvPicPr>
          <p:nvPr userDrawn="1"/>
        </p:nvPicPr>
        <p:blipFill>
          <a:blip r:embed="rId6"/>
          <a:stretch>
            <a:fillRect/>
          </a:stretch>
        </p:blipFill>
        <p:spPr>
          <a:xfrm>
            <a:off x="10642274" y="-405358"/>
            <a:ext cx="2593209" cy="2567146"/>
          </a:xfrm>
          <a:prstGeom prst="rect">
            <a:avLst/>
          </a:prstGeom>
        </p:spPr>
      </p:pic>
      <p:sp>
        <p:nvSpPr>
          <p:cNvPr id="5" name="Slide Number Placeholder 5">
            <a:extLst>
              <a:ext uri="{FF2B5EF4-FFF2-40B4-BE49-F238E27FC236}">
                <a16:creationId xmlns:a16="http://schemas.microsoft.com/office/drawing/2014/main" id="{52D8B485-5A05-AF46-A055-F51496C8E718}"/>
              </a:ext>
            </a:extLst>
          </p:cNvPr>
          <p:cNvSpPr>
            <a:spLocks noGrp="1"/>
          </p:cNvSpPr>
          <p:nvPr>
            <p:ph type="sldNum" sz="quarter" idx="4"/>
          </p:nvPr>
        </p:nvSpPr>
        <p:spPr>
          <a:xfrm>
            <a:off x="10515600" y="5978838"/>
            <a:ext cx="667265" cy="409606"/>
          </a:xfrm>
          <a:prstGeom prst="rect">
            <a:avLst/>
          </a:prstGeom>
        </p:spPr>
        <p:txBody>
          <a:bodyPr/>
          <a:lstStyle>
            <a:lvl1pPr>
              <a:defRPr>
                <a:solidFill>
                  <a:srgbClr val="00A396"/>
                </a:solidFill>
              </a:defRPr>
            </a:lvl1pPr>
          </a:lstStyle>
          <a:p>
            <a:fld id="{A5BF25C9-69BD-584C-AB76-BC022F485755}" type="slidenum">
              <a:rPr lang="en-US" smtClean="0"/>
              <a:pPr/>
              <a:t>‹#›</a:t>
            </a:fld>
            <a:endParaRPr lang="en-US"/>
          </a:p>
        </p:txBody>
      </p:sp>
    </p:spTree>
    <p:extLst>
      <p:ext uri="{BB962C8B-B14F-4D97-AF65-F5344CB8AC3E}">
        <p14:creationId xmlns:p14="http://schemas.microsoft.com/office/powerpoint/2010/main" val="938367054"/>
      </p:ext>
    </p:extLst>
  </p:cSld>
  <p:clrMap bg1="lt1" tx1="dk1" bg2="lt2" tx2="dk2" accent1="accent1" accent2="accent2" accent3="accent3" accent4="accent4" accent5="accent5" accent6="accent6" hlink="hlink" folHlink="folHlink"/>
  <p:sldLayoutIdLst>
    <p:sldLayoutId id="2147483675" r:id="rId1"/>
    <p:sldLayoutId id="2147483677" r:id="rId2"/>
    <p:sldLayoutId id="2147483676"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032" userDrawn="1">
          <p15:clr>
            <a:srgbClr val="F26B43"/>
          </p15:clr>
        </p15:guide>
        <p15:guide id="2" pos="1056" userDrawn="1">
          <p15:clr>
            <a:srgbClr val="F26B43"/>
          </p15:clr>
        </p15:guide>
        <p15:guide id="3" pos="6624" userDrawn="1">
          <p15:clr>
            <a:srgbClr val="F26B43"/>
          </p15:clr>
        </p15:guide>
        <p15:guide id="4" orient="horz" pos="3264" userDrawn="1">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8C32B4A-3182-F245-8D43-5CDDCF936AB0}"/>
              </a:ext>
            </a:extLst>
          </p:cNvPr>
          <p:cNvSpPr>
            <a:spLocks noGrp="1"/>
          </p:cNvSpPr>
          <p:nvPr>
            <p:ph type="title"/>
          </p:nvPr>
        </p:nvSpPr>
        <p:spPr>
          <a:xfrm>
            <a:off x="1676399" y="1549715"/>
            <a:ext cx="7121611" cy="797183"/>
          </a:xfrm>
          <a:prstGeom prst="rect">
            <a:avLst/>
          </a:prstGeom>
        </p:spPr>
        <p:txBody>
          <a:bodyPr vert="horz" lIns="91440" tIns="45720" rIns="91440" bIns="45720" rtlCol="0" anchor="t">
            <a:normAutofit/>
          </a:bodyPr>
          <a:lstStyle/>
          <a:p>
            <a:r>
              <a:rPr lang="en-US" dirty="0"/>
              <a:t>Click to edit Master title style</a:t>
            </a:r>
          </a:p>
        </p:txBody>
      </p:sp>
      <p:sp>
        <p:nvSpPr>
          <p:cNvPr id="3" name="Text Placeholder 2">
            <a:extLst>
              <a:ext uri="{FF2B5EF4-FFF2-40B4-BE49-F238E27FC236}">
                <a16:creationId xmlns:a16="http://schemas.microsoft.com/office/drawing/2014/main" id="{3A287069-0413-BE4E-9589-48351ABA5402}"/>
              </a:ext>
            </a:extLst>
          </p:cNvPr>
          <p:cNvSpPr>
            <a:spLocks noGrp="1"/>
          </p:cNvSpPr>
          <p:nvPr>
            <p:ph type="body" idx="1"/>
          </p:nvPr>
        </p:nvSpPr>
        <p:spPr>
          <a:xfrm>
            <a:off x="1787512" y="2596619"/>
            <a:ext cx="9677400" cy="28114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9" name="Picture 8">
            <a:extLst>
              <a:ext uri="{FF2B5EF4-FFF2-40B4-BE49-F238E27FC236}">
                <a16:creationId xmlns:a16="http://schemas.microsoft.com/office/drawing/2014/main" id="{C5ABB1E6-0BDC-4349-83BE-2261F6F09A44}"/>
              </a:ext>
            </a:extLst>
          </p:cNvPr>
          <p:cNvPicPr>
            <a:picLocks noChangeAspect="1"/>
          </p:cNvPicPr>
          <p:nvPr userDrawn="1"/>
        </p:nvPicPr>
        <p:blipFill>
          <a:blip r:embed="rId34"/>
          <a:stretch>
            <a:fillRect/>
          </a:stretch>
        </p:blipFill>
        <p:spPr>
          <a:xfrm>
            <a:off x="10642274" y="-405358"/>
            <a:ext cx="2593209" cy="2567146"/>
          </a:xfrm>
          <a:prstGeom prst="rect">
            <a:avLst/>
          </a:prstGeom>
        </p:spPr>
      </p:pic>
      <p:sp>
        <p:nvSpPr>
          <p:cNvPr id="5" name="Slide Number Placeholder 5">
            <a:extLst>
              <a:ext uri="{FF2B5EF4-FFF2-40B4-BE49-F238E27FC236}">
                <a16:creationId xmlns:a16="http://schemas.microsoft.com/office/drawing/2014/main" id="{D9A90FC3-57F6-5241-AD35-CF029E1A6D8A}"/>
              </a:ext>
            </a:extLst>
          </p:cNvPr>
          <p:cNvSpPr>
            <a:spLocks noGrp="1"/>
          </p:cNvSpPr>
          <p:nvPr>
            <p:ph type="sldNum" sz="quarter" idx="4"/>
          </p:nvPr>
        </p:nvSpPr>
        <p:spPr>
          <a:xfrm>
            <a:off x="10515600" y="5978838"/>
            <a:ext cx="667265" cy="409606"/>
          </a:xfrm>
          <a:prstGeom prst="rect">
            <a:avLst/>
          </a:prstGeom>
        </p:spPr>
        <p:txBody>
          <a:bodyPr/>
          <a:lstStyle>
            <a:lvl1pPr>
              <a:defRPr>
                <a:solidFill>
                  <a:srgbClr val="00A396"/>
                </a:solidFill>
              </a:defRPr>
            </a:lvl1pPr>
          </a:lstStyle>
          <a:p>
            <a:fld id="{A5BF25C9-69BD-584C-AB76-BC022F485755}" type="slidenum">
              <a:rPr lang="en-US" smtClean="0"/>
              <a:pPr/>
              <a:t>‹#›</a:t>
            </a:fld>
            <a:endParaRPr lang="en-US"/>
          </a:p>
        </p:txBody>
      </p:sp>
    </p:spTree>
    <p:extLst>
      <p:ext uri="{BB962C8B-B14F-4D97-AF65-F5344CB8AC3E}">
        <p14:creationId xmlns:p14="http://schemas.microsoft.com/office/powerpoint/2010/main" val="4168932048"/>
      </p:ext>
    </p:extLst>
  </p:cSld>
  <p:clrMap bg1="lt1" tx1="dk1" bg2="lt2" tx2="dk2" accent1="accent1" accent2="accent2" accent3="accent3" accent4="accent4" accent5="accent5" accent6="accent6" hlink="hlink" folHlink="folHlink"/>
  <p:sldLayoutIdLst>
    <p:sldLayoutId id="2147483663" r:id="rId1"/>
    <p:sldLayoutId id="2147483701" r:id="rId2"/>
    <p:sldLayoutId id="2147483695" r:id="rId3"/>
    <p:sldLayoutId id="2147483702" r:id="rId4"/>
    <p:sldLayoutId id="2147483662" r:id="rId5"/>
    <p:sldLayoutId id="2147483719" r:id="rId6"/>
    <p:sldLayoutId id="2147483696" r:id="rId7"/>
    <p:sldLayoutId id="2147483697" r:id="rId8"/>
    <p:sldLayoutId id="2147483700" r:id="rId9"/>
    <p:sldLayoutId id="2147483718" r:id="rId10"/>
    <p:sldLayoutId id="2147483664" r:id="rId11"/>
    <p:sldLayoutId id="2147483665" r:id="rId12"/>
    <p:sldLayoutId id="2147483699" r:id="rId13"/>
    <p:sldLayoutId id="2147483666" r:id="rId14"/>
    <p:sldLayoutId id="2147483704" r:id="rId15"/>
    <p:sldLayoutId id="2147483705" r:id="rId16"/>
    <p:sldLayoutId id="2147483715" r:id="rId17"/>
    <p:sldLayoutId id="2147483714" r:id="rId18"/>
    <p:sldLayoutId id="2147483716" r:id="rId19"/>
    <p:sldLayoutId id="2147483717" r:id="rId20"/>
    <p:sldLayoutId id="2147483667" r:id="rId21"/>
    <p:sldLayoutId id="2147483668" r:id="rId22"/>
    <p:sldLayoutId id="2147483720" r:id="rId23"/>
    <p:sldLayoutId id="2147483698" r:id="rId24"/>
    <p:sldLayoutId id="2147483669" r:id="rId25"/>
    <p:sldLayoutId id="2147483670" r:id="rId26"/>
    <p:sldLayoutId id="2147483671" r:id="rId27"/>
    <p:sldLayoutId id="2147483723" r:id="rId28"/>
    <p:sldLayoutId id="2147483726" r:id="rId29"/>
    <p:sldLayoutId id="2147483727" r:id="rId30"/>
    <p:sldLayoutId id="2147483728" r:id="rId31"/>
    <p:sldLayoutId id="2147483729" r:id="rId32"/>
  </p:sldLayoutIdLst>
  <p:txStyles>
    <p:titleStyle>
      <a:lvl1pPr algn="l" defTabSz="914400" rtl="0" eaLnBrk="1" latinLnBrk="0" hangingPunct="1">
        <a:lnSpc>
          <a:spcPct val="90000"/>
        </a:lnSpc>
        <a:spcBef>
          <a:spcPct val="0"/>
        </a:spcBef>
        <a:buNone/>
        <a:defRPr sz="4400" b="1" kern="1200">
          <a:solidFill>
            <a:srgbClr val="4D4D4D"/>
          </a:solidFill>
          <a:latin typeface="+mj-lt"/>
          <a:ea typeface="+mj-ea"/>
          <a:cs typeface="+mj-cs"/>
        </a:defRPr>
      </a:lvl1pPr>
    </p:titleStyle>
    <p:bodyStyle>
      <a:lvl1pPr marL="228600" indent="-228600" algn="l" defTabSz="914400" rtl="0" eaLnBrk="1" latinLnBrk="0" hangingPunct="1">
        <a:lnSpc>
          <a:spcPct val="90000"/>
        </a:lnSpc>
        <a:spcBef>
          <a:spcPts val="1000"/>
        </a:spcBef>
        <a:buClr>
          <a:srgbClr val="00A396"/>
        </a:buClr>
        <a:buFont typeface="Arial" panose="020B0604020202020204" pitchFamily="34" charset="0"/>
        <a:buChar char="•"/>
        <a:defRPr sz="2800" kern="1200">
          <a:solidFill>
            <a:srgbClr val="4D4D4D"/>
          </a:solidFill>
          <a:latin typeface="+mn-lt"/>
          <a:ea typeface="+mn-ea"/>
          <a:cs typeface="+mn-cs"/>
        </a:defRPr>
      </a:lvl1pPr>
      <a:lvl2pPr marL="685800" indent="-228600" algn="l" defTabSz="914400" rtl="0" eaLnBrk="1" latinLnBrk="0" hangingPunct="1">
        <a:lnSpc>
          <a:spcPct val="90000"/>
        </a:lnSpc>
        <a:spcBef>
          <a:spcPts val="500"/>
        </a:spcBef>
        <a:buClr>
          <a:srgbClr val="00A396"/>
        </a:buClr>
        <a:buFont typeface="Arial" panose="020B0604020202020204" pitchFamily="34" charset="0"/>
        <a:buChar char="•"/>
        <a:defRPr sz="2400" kern="1200">
          <a:solidFill>
            <a:srgbClr val="4D4D4D"/>
          </a:solidFill>
          <a:latin typeface="+mn-lt"/>
          <a:ea typeface="+mn-ea"/>
          <a:cs typeface="+mn-cs"/>
        </a:defRPr>
      </a:lvl2pPr>
      <a:lvl3pPr marL="1143000" indent="-228600" algn="l" defTabSz="914400" rtl="0" eaLnBrk="1" latinLnBrk="0" hangingPunct="1">
        <a:lnSpc>
          <a:spcPct val="90000"/>
        </a:lnSpc>
        <a:spcBef>
          <a:spcPts val="500"/>
        </a:spcBef>
        <a:buClr>
          <a:srgbClr val="00A396"/>
        </a:buClr>
        <a:buFont typeface="Arial" panose="020B0604020202020204" pitchFamily="34" charset="0"/>
        <a:buChar char="•"/>
        <a:defRPr sz="2000" kern="1200">
          <a:solidFill>
            <a:srgbClr val="4D4D4D"/>
          </a:solidFill>
          <a:latin typeface="+mn-lt"/>
          <a:ea typeface="+mn-ea"/>
          <a:cs typeface="+mn-cs"/>
        </a:defRPr>
      </a:lvl3pPr>
      <a:lvl4pPr marL="1600200" indent="-228600" algn="l" defTabSz="914400" rtl="0" eaLnBrk="1" latinLnBrk="0" hangingPunct="1">
        <a:lnSpc>
          <a:spcPct val="90000"/>
        </a:lnSpc>
        <a:spcBef>
          <a:spcPts val="500"/>
        </a:spcBef>
        <a:buClr>
          <a:srgbClr val="00A396"/>
        </a:buClr>
        <a:buFont typeface="Arial" panose="020B0604020202020204" pitchFamily="34" charset="0"/>
        <a:buChar char="•"/>
        <a:defRPr sz="1800" kern="1200">
          <a:solidFill>
            <a:srgbClr val="4D4D4D"/>
          </a:solidFill>
          <a:latin typeface="+mn-lt"/>
          <a:ea typeface="+mn-ea"/>
          <a:cs typeface="+mn-cs"/>
        </a:defRPr>
      </a:lvl4pPr>
      <a:lvl5pPr marL="2057400" indent="-228600" algn="l" defTabSz="914400" rtl="0" eaLnBrk="1" latinLnBrk="0" hangingPunct="1">
        <a:lnSpc>
          <a:spcPct val="90000"/>
        </a:lnSpc>
        <a:spcBef>
          <a:spcPts val="500"/>
        </a:spcBef>
        <a:buClr>
          <a:srgbClr val="00A396"/>
        </a:buClr>
        <a:buFont typeface="Arial" panose="020B0604020202020204" pitchFamily="34" charset="0"/>
        <a:buChar char="•"/>
        <a:defRPr sz="1800" kern="1200">
          <a:solidFill>
            <a:srgbClr val="4D4D4D"/>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1056">
          <p15:clr>
            <a:srgbClr val="F26B43"/>
          </p15:clr>
        </p15:guide>
        <p15:guide id="2" pos="6624">
          <p15:clr>
            <a:srgbClr val="F26B43"/>
          </p15:clr>
        </p15:guide>
        <p15:guide id="3" orient="horz" pos="1056">
          <p15:clr>
            <a:srgbClr val="F26B43"/>
          </p15:clr>
        </p15:guide>
        <p15:guide id="4" orient="horz" pos="3264">
          <p15:clr>
            <a:srgbClr val="F26B43"/>
          </p15:clr>
        </p15:guide>
        <p15:guide id="5" pos="3840">
          <p15:clr>
            <a:srgbClr val="F26B43"/>
          </p15:clr>
        </p15:guide>
      </p15:sldGuideLst>
    </p:ext>
  </p:extLst>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8C32B4A-3182-F245-8D43-5CDDCF936AB0}"/>
              </a:ext>
            </a:extLst>
          </p:cNvPr>
          <p:cNvSpPr>
            <a:spLocks noGrp="1"/>
          </p:cNvSpPr>
          <p:nvPr>
            <p:ph type="title"/>
          </p:nvPr>
        </p:nvSpPr>
        <p:spPr>
          <a:xfrm>
            <a:off x="1676400" y="1572954"/>
            <a:ext cx="9677400" cy="797183"/>
          </a:xfrm>
          <a:prstGeom prst="rect">
            <a:avLst/>
          </a:prstGeom>
        </p:spPr>
        <p:txBody>
          <a:bodyPr vert="horz" lIns="91440" tIns="45720" rIns="91440" bIns="45720" rtlCol="0" anchor="t">
            <a:normAutofit/>
          </a:bodyPr>
          <a:lstStyle/>
          <a:p>
            <a:r>
              <a:rPr lang="en-US" dirty="0"/>
              <a:t>Make A Point Slide</a:t>
            </a:r>
            <a:br>
              <a:rPr lang="en-US" dirty="0"/>
            </a:br>
            <a:endParaRPr lang="en-US" dirty="0"/>
          </a:p>
        </p:txBody>
      </p:sp>
      <p:pic>
        <p:nvPicPr>
          <p:cNvPr id="4" name="Picture 3">
            <a:extLst>
              <a:ext uri="{FF2B5EF4-FFF2-40B4-BE49-F238E27FC236}">
                <a16:creationId xmlns:a16="http://schemas.microsoft.com/office/drawing/2014/main" id="{C9C9E55D-E973-C845-AF35-56DB42B41831}"/>
              </a:ext>
            </a:extLst>
          </p:cNvPr>
          <p:cNvPicPr>
            <a:picLocks noChangeAspect="1"/>
          </p:cNvPicPr>
          <p:nvPr userDrawn="1"/>
        </p:nvPicPr>
        <p:blipFill>
          <a:blip r:embed="rId11"/>
          <a:stretch>
            <a:fillRect/>
          </a:stretch>
        </p:blipFill>
        <p:spPr>
          <a:xfrm>
            <a:off x="10642274" y="-410613"/>
            <a:ext cx="2593209" cy="2567146"/>
          </a:xfrm>
          <a:prstGeom prst="rect">
            <a:avLst/>
          </a:prstGeom>
        </p:spPr>
      </p:pic>
      <p:sp>
        <p:nvSpPr>
          <p:cNvPr id="5" name="Slide Number Placeholder 5">
            <a:extLst>
              <a:ext uri="{FF2B5EF4-FFF2-40B4-BE49-F238E27FC236}">
                <a16:creationId xmlns:a16="http://schemas.microsoft.com/office/drawing/2014/main" id="{D4D94496-8909-C941-933B-9E0EE47EA1E5}"/>
              </a:ext>
            </a:extLst>
          </p:cNvPr>
          <p:cNvSpPr>
            <a:spLocks noGrp="1"/>
          </p:cNvSpPr>
          <p:nvPr>
            <p:ph type="sldNum" sz="quarter" idx="4"/>
          </p:nvPr>
        </p:nvSpPr>
        <p:spPr>
          <a:xfrm>
            <a:off x="10515600" y="5978838"/>
            <a:ext cx="667265" cy="409606"/>
          </a:xfrm>
          <a:prstGeom prst="rect">
            <a:avLst/>
          </a:prstGeom>
        </p:spPr>
        <p:txBody>
          <a:bodyPr/>
          <a:lstStyle>
            <a:lvl1pPr>
              <a:defRPr>
                <a:solidFill>
                  <a:srgbClr val="00A396"/>
                </a:solidFill>
              </a:defRPr>
            </a:lvl1pPr>
          </a:lstStyle>
          <a:p>
            <a:fld id="{A5BF25C9-69BD-584C-AB76-BC022F485755}" type="slidenum">
              <a:rPr lang="en-US" smtClean="0"/>
              <a:pPr/>
              <a:t>‹#›</a:t>
            </a:fld>
            <a:endParaRPr lang="en-US"/>
          </a:p>
        </p:txBody>
      </p:sp>
    </p:spTree>
    <p:extLst>
      <p:ext uri="{BB962C8B-B14F-4D97-AF65-F5344CB8AC3E}">
        <p14:creationId xmlns:p14="http://schemas.microsoft.com/office/powerpoint/2010/main" val="3467679360"/>
      </p:ext>
    </p:extLst>
  </p:cSld>
  <p:clrMap bg1="lt1" tx1="dk1" bg2="lt2" tx2="dk2" accent1="accent1" accent2="accent2" accent3="accent3" accent4="accent4" accent5="accent5" accent6="accent6" hlink="hlink" folHlink="folHlink"/>
  <p:sldLayoutIdLst>
    <p:sldLayoutId id="2147483689" r:id="rId1"/>
    <p:sldLayoutId id="2147483712" r:id="rId2"/>
    <p:sldLayoutId id="2147483706" r:id="rId3"/>
    <p:sldLayoutId id="2147483694" r:id="rId4"/>
    <p:sldLayoutId id="2147483690" r:id="rId5"/>
    <p:sldLayoutId id="2147483691" r:id="rId6"/>
    <p:sldLayoutId id="2147483692" r:id="rId7"/>
    <p:sldLayoutId id="2147483693" r:id="rId8"/>
    <p:sldLayoutId id="2147483713" r:id="rId9"/>
  </p:sldLayoutIdLst>
  <p:txStyles>
    <p:titleStyle>
      <a:lvl1pPr algn="l" defTabSz="914400" rtl="0" eaLnBrk="1" latinLnBrk="0" hangingPunct="1">
        <a:lnSpc>
          <a:spcPct val="90000"/>
        </a:lnSpc>
        <a:spcBef>
          <a:spcPct val="0"/>
        </a:spcBef>
        <a:buNone/>
        <a:defRPr sz="4400" b="1" kern="1200">
          <a:solidFill>
            <a:srgbClr val="4D4D4D"/>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1056">
          <p15:clr>
            <a:srgbClr val="F26B43"/>
          </p15:clr>
        </p15:guide>
        <p15:guide id="2" pos="6624">
          <p15:clr>
            <a:srgbClr val="F26B43"/>
          </p15:clr>
        </p15:guide>
        <p15:guide id="3" orient="horz" pos="1056">
          <p15:clr>
            <a:srgbClr val="F26B43"/>
          </p15:clr>
        </p15:guide>
        <p15:guide id="4" orient="horz" pos="3264">
          <p15:clr>
            <a:srgbClr val="F26B43"/>
          </p15:clr>
        </p15:guide>
        <p15:guide id="5" pos="3840">
          <p15:clr>
            <a:srgbClr val="F26B43"/>
          </p15:clr>
        </p15:guide>
      </p15:sldGuideLst>
    </p:ext>
  </p:extLst>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white surface with small specks&#10;&#10;Description automatically generated">
            <a:extLst>
              <a:ext uri="{FF2B5EF4-FFF2-40B4-BE49-F238E27FC236}">
                <a16:creationId xmlns:a16="http://schemas.microsoft.com/office/drawing/2014/main" id="{7F8F3EA9-3CBA-5042-A47F-C2E080F0F707}"/>
              </a:ext>
            </a:extLst>
          </p:cNvPr>
          <p:cNvPicPr>
            <a:picLocks noChangeAspect="1"/>
          </p:cNvPicPr>
          <p:nvPr userDrawn="1"/>
        </p:nvPicPr>
        <p:blipFill>
          <a:blip r:embed="rId6"/>
          <a:stretch>
            <a:fillRect/>
          </a:stretch>
        </p:blipFill>
        <p:spPr>
          <a:xfrm>
            <a:off x="0" y="0"/>
            <a:ext cx="12192000" cy="6858000"/>
          </a:xfrm>
          <a:prstGeom prst="rect">
            <a:avLst/>
          </a:prstGeom>
        </p:spPr>
      </p:pic>
    </p:spTree>
    <p:extLst>
      <p:ext uri="{BB962C8B-B14F-4D97-AF65-F5344CB8AC3E}">
        <p14:creationId xmlns:p14="http://schemas.microsoft.com/office/powerpoint/2010/main" val="964028931"/>
      </p:ext>
    </p:extLst>
  </p:cSld>
  <p:clrMap bg1="lt1" tx1="dk1" bg2="lt2" tx2="dk2" accent1="accent1" accent2="accent2" accent3="accent3" accent4="accent4" accent5="accent5" accent6="accent6" hlink="hlink" folHlink="folHlink"/>
  <p:sldLayoutIdLst>
    <p:sldLayoutId id="2147483708" r:id="rId1"/>
    <p:sldLayoutId id="2147483709" r:id="rId2"/>
    <p:sldLayoutId id="2147483710" r:id="rId3"/>
    <p:sldLayoutId id="2147483724"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A close up of a sign&#10;&#10;Description automatically generated">
            <a:extLst>
              <a:ext uri="{FF2B5EF4-FFF2-40B4-BE49-F238E27FC236}">
                <a16:creationId xmlns:a16="http://schemas.microsoft.com/office/drawing/2014/main" id="{2BB5C67F-0321-AD4A-83B2-BBFA5C4DF7AF}"/>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4" name="Slide Number Placeholder 5">
            <a:extLst>
              <a:ext uri="{FF2B5EF4-FFF2-40B4-BE49-F238E27FC236}">
                <a16:creationId xmlns:a16="http://schemas.microsoft.com/office/drawing/2014/main" id="{3398E38C-BEA4-734E-AA22-85E2C7260168}"/>
              </a:ext>
            </a:extLst>
          </p:cNvPr>
          <p:cNvSpPr>
            <a:spLocks noGrp="1"/>
          </p:cNvSpPr>
          <p:nvPr>
            <p:ph type="sldNum" sz="quarter" idx="4"/>
          </p:nvPr>
        </p:nvSpPr>
        <p:spPr>
          <a:xfrm>
            <a:off x="10515600" y="5978838"/>
            <a:ext cx="667265" cy="409606"/>
          </a:xfrm>
          <a:prstGeom prst="rect">
            <a:avLst/>
          </a:prstGeom>
        </p:spPr>
        <p:txBody>
          <a:bodyPr/>
          <a:lstStyle>
            <a:lvl1pPr>
              <a:defRPr>
                <a:solidFill>
                  <a:srgbClr val="00A396"/>
                </a:solidFill>
              </a:defRPr>
            </a:lvl1pPr>
          </a:lstStyle>
          <a:p>
            <a:fld id="{A5BF25C9-69BD-584C-AB76-BC022F485755}" type="slidenum">
              <a:rPr lang="en-US" smtClean="0"/>
              <a:pPr/>
              <a:t>‹#›</a:t>
            </a:fld>
            <a:endParaRPr lang="en-US"/>
          </a:p>
        </p:txBody>
      </p:sp>
    </p:spTree>
    <p:extLst>
      <p:ext uri="{BB962C8B-B14F-4D97-AF65-F5344CB8AC3E}">
        <p14:creationId xmlns:p14="http://schemas.microsoft.com/office/powerpoint/2010/main" val="1134248868"/>
      </p:ext>
    </p:extLst>
  </p:cSld>
  <p:clrMap bg1="lt1" tx1="dk1" bg2="lt2" tx2="dk2" accent1="accent1" accent2="accent2" accent3="accent3" accent4="accent4" accent5="accent5" accent6="accent6" hlink="hlink" folHlink="folHlink"/>
  <p:sldLayoutIdLst>
    <p:sldLayoutId id="214748368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1056">
          <p15:clr>
            <a:srgbClr val="F26B43"/>
          </p15:clr>
        </p15:guide>
        <p15:guide id="2" pos="6624">
          <p15:clr>
            <a:srgbClr val="F26B43"/>
          </p15:clr>
        </p15:guide>
        <p15:guide id="3" orient="horz" pos="1056">
          <p15:clr>
            <a:srgbClr val="F26B43"/>
          </p15:clr>
        </p15:guide>
        <p15:guide id="4" orient="horz" pos="3264">
          <p15:clr>
            <a:srgbClr val="F26B43"/>
          </p15:clr>
        </p15:guide>
        <p15:guide id="5" pos="384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2.xml"/></Relationships>
</file>

<file path=ppt/slides/_rels/slide4.xml.rels><?xml version="1.0" encoding="UTF-8" standalone="yes"?>
<Relationships xmlns="http://schemas.openxmlformats.org/package/2006/relationships"><Relationship Id="rId3" Type="http://schemas.openxmlformats.org/officeDocument/2006/relationships/image" Target="../media/image41.tiff"/><Relationship Id="rId2" Type="http://schemas.openxmlformats.org/officeDocument/2006/relationships/image" Target="../media/image40.png"/><Relationship Id="rId1" Type="http://schemas.openxmlformats.org/officeDocument/2006/relationships/slideLayout" Target="../slideLayouts/slideLayout3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png"/><Relationship Id="rId1" Type="http://schemas.openxmlformats.org/officeDocument/2006/relationships/slideLayout" Target="../slideLayouts/slideLayout35.xml"/><Relationship Id="rId4" Type="http://schemas.openxmlformats.org/officeDocument/2006/relationships/image" Target="../media/image44.jpeg"/></Relationships>
</file>

<file path=ppt/slides/_rels/slide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2.xml"/></Relationships>
</file>

<file path=ppt/slides/_rels/slide8.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22.xml"/></Relationships>
</file>

<file path=ppt/slides/_rels/slide9.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5.jpeg"/><Relationship Id="rId1" Type="http://schemas.openxmlformats.org/officeDocument/2006/relationships/slideLayout" Target="../slideLayouts/slideLayout22.xml"/></Relationships>
</file>

<file path=ppt/slides/_rels/slide10.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5.jpeg"/><Relationship Id="rId1" Type="http://schemas.openxmlformats.org/officeDocument/2006/relationships/slideLayout" Target="../slideLayouts/slideLayout22.xml"/></Relationships>
</file>

<file path=ppt/slides/_rels/slide1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36.xml"/></Relationships>
</file>

<file path=ppt/slides/_rels/slide12.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32.png"/><Relationship Id="rId1" Type="http://schemas.openxmlformats.org/officeDocument/2006/relationships/slideLayout" Target="../slideLayouts/slideLayout35.xml"/><Relationship Id="rId4" Type="http://schemas.openxmlformats.org/officeDocument/2006/relationships/image" Target="../media/image51.png"/></Relationships>
</file>

<file path=ppt/slides/_rels/slide13.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31.xml"/><Relationship Id="rId4" Type="http://schemas.openxmlformats.org/officeDocument/2006/relationships/image" Target="../media/image54.jpeg"/></Relationships>
</file>

<file path=ppt/slides/_rels/slide14.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19.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2.xml"/></Relationships>
</file>

<file path=ppt/slides/_rels/slide17.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36.xml"/></Relationships>
</file>

<file path=ppt/slides/_rels/slide18.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36.xml"/></Relationships>
</file>

<file path=ppt/slides/_rels/slide19.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3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21.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36.xml"/></Relationships>
</file>

<file path=ppt/slides/_rels/slide22.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png"/><Relationship Id="rId1" Type="http://schemas.openxmlformats.org/officeDocument/2006/relationships/slideLayout" Target="../slideLayouts/slideLayout30.xml"/><Relationship Id="rId4" Type="http://schemas.openxmlformats.org/officeDocument/2006/relationships/image" Target="../media/image63.svg"/></Relationships>
</file>

<file path=ppt/slides/_rels/slide23.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50.png"/><Relationship Id="rId1" Type="http://schemas.openxmlformats.org/officeDocument/2006/relationships/slideLayout" Target="../slideLayouts/slideLayout35.xml"/></Relationships>
</file>

<file path=ppt/slides/_rels/slide24.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png"/><Relationship Id="rId1" Type="http://schemas.openxmlformats.org/officeDocument/2006/relationships/slideLayout" Target="../slideLayouts/slideLayout35.xml"/></Relationships>
</file>

<file path=ppt/slides/_rels/slide25.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37.xml"/></Relationships>
</file>

<file path=ppt/slides/_rels/slide26.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37.xml"/></Relationships>
</file>

<file path=ppt/slides/_rels/slide27.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56.xml"/></Relationships>
</file>

<file path=ppt/slides/_rels/slide28.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70.png"/><Relationship Id="rId1" Type="http://schemas.openxmlformats.org/officeDocument/2006/relationships/slideLayout" Target="../slideLayouts/slideLayout19.xml"/></Relationships>
</file>

<file path=ppt/slides/_rels/slide29.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72.png"/><Relationship Id="rId1" Type="http://schemas.openxmlformats.org/officeDocument/2006/relationships/slideLayout" Target="../slideLayouts/slideLayout30.xml"/><Relationship Id="rId4" Type="http://schemas.openxmlformats.org/officeDocument/2006/relationships/image" Target="../media/image74.png"/></Relationships>
</file>

<file path=ppt/slides/_rels/slide30.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Layout" Target="../slideLayouts/slideLayout43.xml"/></Relationships>
</file>

<file path=ppt/slides/_rels/slide31.xml.rels><?xml version="1.0" encoding="UTF-8" standalone="yes"?>
<Relationships xmlns="http://schemas.openxmlformats.org/package/2006/relationships"><Relationship Id="rId2" Type="http://schemas.openxmlformats.org/officeDocument/2006/relationships/image" Target="../media/image76.png"/><Relationship Id="rId1" Type="http://schemas.openxmlformats.org/officeDocument/2006/relationships/slideLayout" Target="../slideLayouts/slideLayout37.xml"/></Relationships>
</file>

<file path=ppt/slides/_rels/slide32.xml.rels><?xml version="1.0" encoding="UTF-8" standalone="yes"?>
<Relationships xmlns="http://schemas.openxmlformats.org/package/2006/relationships"><Relationship Id="rId2" Type="http://schemas.openxmlformats.org/officeDocument/2006/relationships/image" Target="../media/image77.png"/><Relationship Id="rId1" Type="http://schemas.openxmlformats.org/officeDocument/2006/relationships/slideLayout" Target="../slideLayouts/slideLayout3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35.xml.rels><?xml version="1.0" encoding="UTF-8" standalone="yes"?>
<Relationships xmlns="http://schemas.openxmlformats.org/package/2006/relationships"><Relationship Id="rId2" Type="http://schemas.openxmlformats.org/officeDocument/2006/relationships/image" Target="../media/image78.png"/><Relationship Id="rId1" Type="http://schemas.openxmlformats.org/officeDocument/2006/relationships/slideLayout" Target="../slideLayouts/slideLayout58.xml"/></Relationships>
</file>

<file path=ppt/slides/_rels/slide36.xml.rels><?xml version="1.0" encoding="UTF-8" standalone="yes"?>
<Relationships xmlns="http://schemas.openxmlformats.org/package/2006/relationships"><Relationship Id="rId2" Type="http://schemas.openxmlformats.org/officeDocument/2006/relationships/image" Target="../media/image79.png"/><Relationship Id="rId1" Type="http://schemas.openxmlformats.org/officeDocument/2006/relationships/slideLayout" Target="../slideLayouts/slideLayout58.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39.xml.rels><?xml version="1.0" encoding="UTF-8" standalone="yes"?>
<Relationships xmlns="http://schemas.openxmlformats.org/package/2006/relationships"><Relationship Id="rId2" Type="http://schemas.openxmlformats.org/officeDocument/2006/relationships/image" Target="../media/image80.png"/><Relationship Id="rId1" Type="http://schemas.openxmlformats.org/officeDocument/2006/relationships/slideLayout" Target="../slideLayouts/slideLayout36.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58.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44.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image" Target="../media/image81.png"/><Relationship Id="rId1" Type="http://schemas.openxmlformats.org/officeDocument/2006/relationships/slideLayout" Target="../slideLayouts/slideLayout35.xml"/></Relationships>
</file>

<file path=ppt/slides/_rels/slide45.xml.rels><?xml version="1.0" encoding="UTF-8" standalone="yes"?>
<Relationships xmlns="http://schemas.openxmlformats.org/package/2006/relationships"><Relationship Id="rId2" Type="http://schemas.openxmlformats.org/officeDocument/2006/relationships/image" Target="../media/image83.jpg"/><Relationship Id="rId1" Type="http://schemas.openxmlformats.org/officeDocument/2006/relationships/slideLayout" Target="../slideLayouts/slideLayout35.xml"/></Relationships>
</file>

<file path=ppt/slides/_rels/slide46.xml.rels><?xml version="1.0" encoding="UTF-8" standalone="yes"?>
<Relationships xmlns="http://schemas.openxmlformats.org/package/2006/relationships"><Relationship Id="rId2" Type="http://schemas.openxmlformats.org/officeDocument/2006/relationships/image" Target="../media/image84.jpg"/><Relationship Id="rId1" Type="http://schemas.openxmlformats.org/officeDocument/2006/relationships/slideLayout" Target="../slideLayouts/slideLayout45.xml"/></Relationships>
</file>

<file path=ppt/slides/_rels/slide47.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notesSlide" Target="../notesSlides/notesSlide1.xml"/><Relationship Id="rId1" Type="http://schemas.openxmlformats.org/officeDocument/2006/relationships/slideLayout" Target="../slideLayouts/slideLayout28.xml"/></Relationships>
</file>

<file path=ppt/slides/_rels/slide4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1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notesSlide" Target="../notesSlides/notesSlide3.xml"/><Relationship Id="rId1" Type="http://schemas.openxmlformats.org/officeDocument/2006/relationships/slideLayout" Target="../slideLayouts/slideLayout44.xml"/><Relationship Id="rId5" Type="http://schemas.openxmlformats.org/officeDocument/2006/relationships/image" Target="../media/image91.png"/><Relationship Id="rId4" Type="http://schemas.openxmlformats.org/officeDocument/2006/relationships/image" Target="../media/image90.pn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2" Type="http://schemas.openxmlformats.org/officeDocument/2006/relationships/image" Target="../media/image92.tiff"/><Relationship Id="rId1" Type="http://schemas.openxmlformats.org/officeDocument/2006/relationships/slideLayout" Target="../slideLayouts/slideLayout23.xml"/></Relationships>
</file>

<file path=ppt/slides/_rels/slide52.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image" Target="../media/image93.png"/><Relationship Id="rId1" Type="http://schemas.openxmlformats.org/officeDocument/2006/relationships/slideLayout" Target="../slideLayouts/slideLayout57.xml"/><Relationship Id="rId4" Type="http://schemas.openxmlformats.org/officeDocument/2006/relationships/image" Target="../media/image95.png"/></Relationships>
</file>

<file path=ppt/slides/_rels/slide53.xml.rels><?xml version="1.0" encoding="UTF-8" standalone="yes"?>
<Relationships xmlns="http://schemas.openxmlformats.org/package/2006/relationships"><Relationship Id="rId2" Type="http://schemas.openxmlformats.org/officeDocument/2006/relationships/image" Target="../media/image96.png"/><Relationship Id="rId1" Type="http://schemas.openxmlformats.org/officeDocument/2006/relationships/slideLayout" Target="../slideLayouts/slideLayout36.xml"/></Relationships>
</file>

<file path=ppt/slides/_rels/slide54.xml.rels><?xml version="1.0" encoding="UTF-8" standalone="yes"?>
<Relationships xmlns="http://schemas.openxmlformats.org/package/2006/relationships"><Relationship Id="rId2" Type="http://schemas.openxmlformats.org/officeDocument/2006/relationships/image" Target="../media/image97.png"/><Relationship Id="rId1" Type="http://schemas.openxmlformats.org/officeDocument/2006/relationships/slideLayout" Target="../slideLayouts/slideLayout56.xml"/></Relationships>
</file>

<file path=ppt/slides/_rels/slide55.xml.rels><?xml version="1.0" encoding="UTF-8" standalone="yes"?>
<Relationships xmlns="http://schemas.openxmlformats.org/package/2006/relationships"><Relationship Id="rId2" Type="http://schemas.openxmlformats.org/officeDocument/2006/relationships/image" Target="../media/image98.png"/><Relationship Id="rId1" Type="http://schemas.openxmlformats.org/officeDocument/2006/relationships/slideLayout" Target="../slideLayouts/slideLayout56.xml"/></Relationships>
</file>

<file path=ppt/slides/_rels/slide56.xml.rels><?xml version="1.0" encoding="UTF-8" standalone="yes"?>
<Relationships xmlns="http://schemas.openxmlformats.org/package/2006/relationships"><Relationship Id="rId3" Type="http://schemas.openxmlformats.org/officeDocument/2006/relationships/image" Target="../media/image100.jpeg"/><Relationship Id="rId2" Type="http://schemas.openxmlformats.org/officeDocument/2006/relationships/image" Target="../media/image99.jpeg"/><Relationship Id="rId1" Type="http://schemas.openxmlformats.org/officeDocument/2006/relationships/slideLayout" Target="../slideLayouts/slideLayout59.xml"/><Relationship Id="rId4" Type="http://schemas.openxmlformats.org/officeDocument/2006/relationships/image" Target="../media/image101.png"/></Relationships>
</file>

<file path=ppt/slides/_rels/slide57.xml.rels><?xml version="1.0" encoding="UTF-8" standalone="yes"?>
<Relationships xmlns="http://schemas.openxmlformats.org/package/2006/relationships"><Relationship Id="rId2" Type="http://schemas.openxmlformats.org/officeDocument/2006/relationships/image" Target="../media/image102.png"/><Relationship Id="rId1" Type="http://schemas.openxmlformats.org/officeDocument/2006/relationships/slideLayout" Target="../slideLayouts/slideLayout58.xml"/></Relationships>
</file>

<file path=ppt/slides/_rels/slide58.xml.rels><?xml version="1.0" encoding="UTF-8" standalone="yes"?>
<Relationships xmlns="http://schemas.openxmlformats.org/package/2006/relationships"><Relationship Id="rId2" Type="http://schemas.openxmlformats.org/officeDocument/2006/relationships/image" Target="../media/image103.jpeg"/><Relationship Id="rId1" Type="http://schemas.openxmlformats.org/officeDocument/2006/relationships/slideLayout" Target="../slideLayouts/slideLayout58.xml"/></Relationships>
</file>

<file path=ppt/slides/_rels/slide59.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104.png"/><Relationship Id="rId1" Type="http://schemas.openxmlformats.org/officeDocument/2006/relationships/slideLayout" Target="../slideLayouts/slideLayout35.xml"/></Relationships>
</file>

<file path=ppt/slides/_rels/slide60.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image" Target="../media/image105.jpeg"/><Relationship Id="rId1" Type="http://schemas.openxmlformats.org/officeDocument/2006/relationships/slideLayout" Target="../slideLayouts/slideLayout35.xml"/><Relationship Id="rId4" Type="http://schemas.openxmlformats.org/officeDocument/2006/relationships/image" Target="../media/image51.png"/></Relationships>
</file>

<file path=ppt/slides/_rels/slide61.xml.rels><?xml version="1.0" encoding="UTF-8" standalone="yes"?>
<Relationships xmlns="http://schemas.openxmlformats.org/package/2006/relationships"><Relationship Id="rId3" Type="http://schemas.openxmlformats.org/officeDocument/2006/relationships/image" Target="../media/image108.emf"/><Relationship Id="rId2" Type="http://schemas.openxmlformats.org/officeDocument/2006/relationships/image" Target="../media/image107.emf"/><Relationship Id="rId1" Type="http://schemas.openxmlformats.org/officeDocument/2006/relationships/slideLayout" Target="../slideLayouts/slideLayout35.xml"/><Relationship Id="rId5" Type="http://schemas.openxmlformats.org/officeDocument/2006/relationships/image" Target="../media/image110.png"/><Relationship Id="rId4" Type="http://schemas.openxmlformats.org/officeDocument/2006/relationships/image" Target="../media/image10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03EC1A8-EAC3-984A-80DD-84928946313F}"/>
              </a:ext>
            </a:extLst>
          </p:cNvPr>
          <p:cNvSpPr>
            <a:spLocks noGrp="1"/>
          </p:cNvSpPr>
          <p:nvPr>
            <p:ph type="ctrTitle"/>
          </p:nvPr>
        </p:nvSpPr>
        <p:spPr/>
        <p:txBody>
          <a:bodyPr/>
          <a:lstStyle/>
          <a:p>
            <a:r>
              <a:rPr lang="en-US" sz="5400" dirty="0"/>
              <a:t>Parking Problems </a:t>
            </a:r>
            <a:r>
              <a:rPr lang="en-US" sz="3600" dirty="0"/>
              <a:t>(and how to solve them)</a:t>
            </a:r>
          </a:p>
        </p:txBody>
      </p:sp>
      <p:sp>
        <p:nvSpPr>
          <p:cNvPr id="5" name="Subtitle 4">
            <a:extLst>
              <a:ext uri="{FF2B5EF4-FFF2-40B4-BE49-F238E27FC236}">
                <a16:creationId xmlns:a16="http://schemas.microsoft.com/office/drawing/2014/main" id="{4CD19DFB-A898-FA4A-BC76-F7481BEF2025}"/>
              </a:ext>
            </a:extLst>
          </p:cNvPr>
          <p:cNvSpPr>
            <a:spLocks noGrp="1"/>
          </p:cNvSpPr>
          <p:nvPr>
            <p:ph type="subTitle" idx="1"/>
          </p:nvPr>
        </p:nvSpPr>
        <p:spPr/>
        <p:txBody>
          <a:bodyPr/>
          <a:lstStyle/>
          <a:p>
            <a:pPr>
              <a:lnSpc>
                <a:spcPct val="100000"/>
              </a:lnSpc>
              <a:spcBef>
                <a:spcPts val="0"/>
              </a:spcBef>
            </a:pPr>
            <a:r>
              <a:rPr lang="en-US" dirty="0"/>
              <a:t>Stevens Point, Wisconsin</a:t>
            </a:r>
          </a:p>
          <a:p>
            <a:pPr>
              <a:lnSpc>
                <a:spcPct val="100000"/>
              </a:lnSpc>
              <a:spcBef>
                <a:spcPts val="0"/>
              </a:spcBef>
            </a:pPr>
            <a:r>
              <a:rPr lang="en-US" dirty="0"/>
              <a:t>8/24/26</a:t>
            </a:r>
            <a:br>
              <a:rPr lang="en-US" dirty="0"/>
            </a:br>
            <a:br>
              <a:rPr lang="en-US" dirty="0"/>
            </a:br>
            <a:r>
              <a:rPr lang="en-US" dirty="0"/>
              <a:t>Daniel Herriges</a:t>
            </a:r>
            <a:br>
              <a:rPr lang="en-US" dirty="0"/>
            </a:br>
            <a:r>
              <a:rPr lang="en-US" dirty="0"/>
              <a:t>Parking Reform Network</a:t>
            </a:r>
          </a:p>
        </p:txBody>
      </p:sp>
    </p:spTree>
    <p:extLst>
      <p:ext uri="{BB962C8B-B14F-4D97-AF65-F5344CB8AC3E}">
        <p14:creationId xmlns:p14="http://schemas.microsoft.com/office/powerpoint/2010/main" val="17516721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846EDC-29E7-65C3-1DF5-D8BE57FD0F4C}"/>
            </a:ext>
          </a:extLst>
        </p:cNvPr>
        <p:cNvGrpSpPr/>
        <p:nvPr/>
      </p:nvGrpSpPr>
      <p:grpSpPr>
        <a:xfrm>
          <a:off x="0" y="0"/>
          <a:ext cx="0" cy="0"/>
          <a:chOff x="0" y="0"/>
          <a:chExt cx="0" cy="0"/>
        </a:xfrm>
      </p:grpSpPr>
      <p:pic>
        <p:nvPicPr>
          <p:cNvPr id="3" name="Picture 2" descr="A group of people holding badges&#10;&#10;Description automatically generated">
            <a:extLst>
              <a:ext uri="{FF2B5EF4-FFF2-40B4-BE49-F238E27FC236}">
                <a16:creationId xmlns:a16="http://schemas.microsoft.com/office/drawing/2014/main" id="{67B555BF-CB71-D1C5-4E62-4195D3F03F2E}"/>
              </a:ext>
            </a:extLst>
          </p:cNvPr>
          <p:cNvPicPr>
            <a:picLocks noChangeAspect="1"/>
          </p:cNvPicPr>
          <p:nvPr/>
        </p:nvPicPr>
        <p:blipFill>
          <a:blip r:embed="rId2"/>
          <a:stretch>
            <a:fillRect/>
          </a:stretch>
        </p:blipFill>
        <p:spPr>
          <a:xfrm>
            <a:off x="28731" y="0"/>
            <a:ext cx="12192000" cy="6858000"/>
          </a:xfrm>
          <a:prstGeom prst="rect">
            <a:avLst/>
          </a:prstGeom>
        </p:spPr>
      </p:pic>
      <p:sp>
        <p:nvSpPr>
          <p:cNvPr id="4" name="Title 1">
            <a:extLst>
              <a:ext uri="{FF2B5EF4-FFF2-40B4-BE49-F238E27FC236}">
                <a16:creationId xmlns:a16="http://schemas.microsoft.com/office/drawing/2014/main" id="{D13045F9-F9E8-60F3-31E8-9CDE9DF969A7}"/>
              </a:ext>
            </a:extLst>
          </p:cNvPr>
          <p:cNvSpPr txBox="1">
            <a:spLocks/>
          </p:cNvSpPr>
          <p:nvPr/>
        </p:nvSpPr>
        <p:spPr>
          <a:xfrm>
            <a:off x="1584960" y="1473847"/>
            <a:ext cx="7121611" cy="797183"/>
          </a:xfrm>
          <a:prstGeom prst="rect">
            <a:avLst/>
          </a:prstGeom>
        </p:spPr>
        <p:txBody>
          <a:bodyPr/>
          <a:lstStyle>
            <a:lvl1pPr algn="l" defTabSz="914400" rtl="0" eaLnBrk="1" latinLnBrk="0" hangingPunct="1">
              <a:lnSpc>
                <a:spcPct val="90000"/>
              </a:lnSpc>
              <a:spcBef>
                <a:spcPct val="0"/>
              </a:spcBef>
              <a:buNone/>
              <a:defRPr sz="4400" b="1" kern="1200">
                <a:solidFill>
                  <a:srgbClr val="4D4D4D"/>
                </a:solidFill>
                <a:latin typeface="+mj-lt"/>
                <a:ea typeface="+mj-ea"/>
                <a:cs typeface="+mj-cs"/>
              </a:defRPr>
            </a:lvl1pPr>
          </a:lstStyle>
          <a:p>
            <a:r>
              <a:rPr lang="en-US" sz="5400" dirty="0">
                <a:latin typeface="Tw Cen MT" panose="020B0602020104020603" pitchFamily="34" charset="77"/>
              </a:rPr>
              <a:t>What is the Parking </a:t>
            </a:r>
            <a:br>
              <a:rPr lang="en-US" sz="5400" dirty="0">
                <a:latin typeface="Tw Cen MT" panose="020B0602020104020603" pitchFamily="34" charset="77"/>
              </a:rPr>
            </a:br>
            <a:r>
              <a:rPr lang="en-US" sz="5400" dirty="0">
                <a:latin typeface="Tw Cen MT" panose="020B0602020104020603" pitchFamily="34" charset="77"/>
              </a:rPr>
              <a:t>Reform Network?</a:t>
            </a:r>
            <a:br>
              <a:rPr lang="en-US" sz="5400" dirty="0">
                <a:latin typeface="Tw Cen MT" panose="020B0602020104020603" pitchFamily="34" charset="77"/>
              </a:rPr>
            </a:br>
            <a:endParaRPr lang="en-US" sz="4000" dirty="0">
              <a:latin typeface="Tw Cen MT" panose="020B0602020104020603" pitchFamily="34" charset="77"/>
            </a:endParaRPr>
          </a:p>
        </p:txBody>
      </p:sp>
      <p:sp>
        <p:nvSpPr>
          <p:cNvPr id="5" name="Text Placeholder 2">
            <a:extLst>
              <a:ext uri="{FF2B5EF4-FFF2-40B4-BE49-F238E27FC236}">
                <a16:creationId xmlns:a16="http://schemas.microsoft.com/office/drawing/2014/main" id="{58BD1769-BB24-6C83-365F-8147B6933F8C}"/>
              </a:ext>
            </a:extLst>
          </p:cNvPr>
          <p:cNvSpPr txBox="1">
            <a:spLocks/>
          </p:cNvSpPr>
          <p:nvPr/>
        </p:nvSpPr>
        <p:spPr>
          <a:xfrm>
            <a:off x="1705131" y="3198444"/>
            <a:ext cx="5463765" cy="1983156"/>
          </a:xfrm>
          <a:prstGeom prst="rect">
            <a:avLst/>
          </a:prstGeom>
        </p:spPr>
        <p:txBody>
          <a:bodyPr/>
          <a:lstStyle>
            <a:lvl1pPr marL="228600" indent="-228600" algn="l" defTabSz="914400" rtl="0" eaLnBrk="1" latinLnBrk="0" hangingPunct="1">
              <a:lnSpc>
                <a:spcPct val="90000"/>
              </a:lnSpc>
              <a:spcBef>
                <a:spcPts val="1000"/>
              </a:spcBef>
              <a:buClr>
                <a:srgbClr val="00A396"/>
              </a:buClr>
              <a:buFont typeface="Arial" panose="020B0604020202020204" pitchFamily="34" charset="0"/>
              <a:buChar char="•"/>
              <a:defRPr sz="2800" kern="1200">
                <a:solidFill>
                  <a:srgbClr val="4D4D4D"/>
                </a:solidFill>
                <a:latin typeface="+mn-lt"/>
                <a:ea typeface="+mn-ea"/>
                <a:cs typeface="+mn-cs"/>
              </a:defRPr>
            </a:lvl1pPr>
            <a:lvl2pPr marL="685800" indent="-228600" algn="l" defTabSz="914400" rtl="0" eaLnBrk="1" latinLnBrk="0" hangingPunct="1">
              <a:lnSpc>
                <a:spcPct val="90000"/>
              </a:lnSpc>
              <a:spcBef>
                <a:spcPts val="500"/>
              </a:spcBef>
              <a:buClr>
                <a:srgbClr val="00A396"/>
              </a:buClr>
              <a:buFont typeface="Arial" panose="020B0604020202020204" pitchFamily="34" charset="0"/>
              <a:buChar char="•"/>
              <a:defRPr sz="2400" kern="1200">
                <a:solidFill>
                  <a:srgbClr val="4D4D4D"/>
                </a:solidFill>
                <a:latin typeface="+mn-lt"/>
                <a:ea typeface="+mn-ea"/>
                <a:cs typeface="+mn-cs"/>
              </a:defRPr>
            </a:lvl2pPr>
            <a:lvl3pPr marL="1143000" indent="-228600" algn="l" defTabSz="914400" rtl="0" eaLnBrk="1" latinLnBrk="0" hangingPunct="1">
              <a:lnSpc>
                <a:spcPct val="90000"/>
              </a:lnSpc>
              <a:spcBef>
                <a:spcPts val="500"/>
              </a:spcBef>
              <a:buClr>
                <a:srgbClr val="00A396"/>
              </a:buClr>
              <a:buFont typeface="Arial" panose="020B0604020202020204" pitchFamily="34" charset="0"/>
              <a:buChar char="•"/>
              <a:defRPr sz="2000" kern="1200">
                <a:solidFill>
                  <a:srgbClr val="4D4D4D"/>
                </a:solidFill>
                <a:latin typeface="+mn-lt"/>
                <a:ea typeface="+mn-ea"/>
                <a:cs typeface="+mn-cs"/>
              </a:defRPr>
            </a:lvl3pPr>
            <a:lvl4pPr marL="1600200" indent="-228600" algn="l" defTabSz="914400" rtl="0" eaLnBrk="1" latinLnBrk="0" hangingPunct="1">
              <a:lnSpc>
                <a:spcPct val="90000"/>
              </a:lnSpc>
              <a:spcBef>
                <a:spcPts val="500"/>
              </a:spcBef>
              <a:buClr>
                <a:srgbClr val="00A396"/>
              </a:buClr>
              <a:buFont typeface="Arial" panose="020B0604020202020204" pitchFamily="34" charset="0"/>
              <a:buChar char="•"/>
              <a:defRPr sz="1800" kern="1200">
                <a:solidFill>
                  <a:srgbClr val="4D4D4D"/>
                </a:solidFill>
                <a:latin typeface="+mn-lt"/>
                <a:ea typeface="+mn-ea"/>
                <a:cs typeface="+mn-cs"/>
              </a:defRPr>
            </a:lvl4pPr>
            <a:lvl5pPr marL="2057400" indent="-228600" algn="l" defTabSz="914400" rtl="0" eaLnBrk="1" latinLnBrk="0" hangingPunct="1">
              <a:lnSpc>
                <a:spcPct val="90000"/>
              </a:lnSpc>
              <a:spcBef>
                <a:spcPts val="500"/>
              </a:spcBef>
              <a:buClr>
                <a:srgbClr val="00A396"/>
              </a:buClr>
              <a:buFont typeface="Arial" panose="020B0604020202020204" pitchFamily="34" charset="0"/>
              <a:buChar char="•"/>
              <a:defRPr sz="1800" kern="1200">
                <a:solidFill>
                  <a:srgbClr val="4D4D4D"/>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dirty="0">
                <a:latin typeface="Tw Cen MT" panose="020B0602020104020603" pitchFamily="34" charset="77"/>
              </a:rPr>
              <a:t>The Parking Reform Network educates the public about the impact of parking policy on climate change, equity, housing, and traffic. In partnership with allied organizations, we accelerate the adoption of critical parking reforms through research, coalition-building, and direct advocacy.</a:t>
            </a:r>
          </a:p>
        </p:txBody>
      </p:sp>
    </p:spTree>
    <p:extLst>
      <p:ext uri="{BB962C8B-B14F-4D97-AF65-F5344CB8AC3E}">
        <p14:creationId xmlns:p14="http://schemas.microsoft.com/office/powerpoint/2010/main" val="34578648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E746E80-1D55-E805-777E-EA0C8A678945}"/>
              </a:ext>
            </a:extLst>
          </p:cNvPr>
          <p:cNvSpPr>
            <a:spLocks noGrp="1"/>
          </p:cNvSpPr>
          <p:nvPr>
            <p:ph idx="14"/>
          </p:nvPr>
        </p:nvSpPr>
        <p:spPr>
          <a:xfrm>
            <a:off x="6323441" y="1671697"/>
            <a:ext cx="4838700" cy="924682"/>
          </a:xfrm>
        </p:spPr>
        <p:txBody>
          <a:bodyPr/>
          <a:lstStyle/>
          <a:p>
            <a:r>
              <a:rPr lang="en-US" dirty="0"/>
              <a:t>Donald Shoup</a:t>
            </a:r>
          </a:p>
          <a:p>
            <a:endParaRPr lang="en-US" dirty="0"/>
          </a:p>
        </p:txBody>
      </p:sp>
      <p:sp>
        <p:nvSpPr>
          <p:cNvPr id="5" name="Content Placeholder 4">
            <a:extLst>
              <a:ext uri="{FF2B5EF4-FFF2-40B4-BE49-F238E27FC236}">
                <a16:creationId xmlns:a16="http://schemas.microsoft.com/office/drawing/2014/main" id="{6D5C0A87-10B5-F16F-4097-C62C566CCB12}"/>
              </a:ext>
            </a:extLst>
          </p:cNvPr>
          <p:cNvSpPr>
            <a:spLocks noGrp="1"/>
          </p:cNvSpPr>
          <p:nvPr>
            <p:ph idx="17"/>
          </p:nvPr>
        </p:nvSpPr>
        <p:spPr>
          <a:xfrm>
            <a:off x="6316910" y="2160183"/>
            <a:ext cx="4838700" cy="493225"/>
          </a:xfrm>
        </p:spPr>
        <p:txBody>
          <a:bodyPr/>
          <a:lstStyle/>
          <a:p>
            <a:r>
              <a:rPr lang="en-US" dirty="0"/>
              <a:t>1938-2025</a:t>
            </a:r>
          </a:p>
        </p:txBody>
      </p:sp>
      <p:pic>
        <p:nvPicPr>
          <p:cNvPr id="7" name="Picture Placeholder 4" descr="Two men standing next to each other&#10;&#10;AI-generated content may be incorrect.">
            <a:extLst>
              <a:ext uri="{FF2B5EF4-FFF2-40B4-BE49-F238E27FC236}">
                <a16:creationId xmlns:a16="http://schemas.microsoft.com/office/drawing/2014/main" id="{1DB57C5B-51CC-951C-AB23-A0BE3E38B3A5}"/>
              </a:ext>
            </a:extLst>
          </p:cNvPr>
          <p:cNvPicPr>
            <a:picLocks noGrp="1" noChangeAspect="1"/>
          </p:cNvPicPr>
          <p:nvPr>
            <p:ph type="pic" idx="2"/>
          </p:nvPr>
        </p:nvPicPr>
        <p:blipFill>
          <a:blip r:embed="rId2"/>
          <a:srcRect l="37317" t="17023" r="7271"/>
          <a:stretch/>
        </p:blipFill>
        <p:spPr>
          <a:xfrm>
            <a:off x="-6097" y="0"/>
            <a:ext cx="6102097" cy="6858000"/>
          </a:xfrm>
          <a:prstGeom prst="rect">
            <a:avLst/>
          </a:prstGeom>
          <a:noFill/>
        </p:spPr>
      </p:pic>
    </p:spTree>
    <p:extLst>
      <p:ext uri="{BB962C8B-B14F-4D97-AF65-F5344CB8AC3E}">
        <p14:creationId xmlns:p14="http://schemas.microsoft.com/office/powerpoint/2010/main" val="33593288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A1DC53-BB59-3DB3-E6B8-D6383C3E9645}"/>
            </a:ext>
          </a:extLst>
        </p:cNvPr>
        <p:cNvGrpSpPr/>
        <p:nvPr/>
      </p:nvGrpSpPr>
      <p:grpSpPr>
        <a:xfrm>
          <a:off x="0" y="0"/>
          <a:ext cx="0" cy="0"/>
          <a:chOff x="0" y="0"/>
          <a:chExt cx="0" cy="0"/>
        </a:xfrm>
      </p:grpSpPr>
      <p:pic>
        <p:nvPicPr>
          <p:cNvPr id="4" name="Picture 3" descr="A screen shot of a video game&#10;&#10;Description automatically generated">
            <a:extLst>
              <a:ext uri="{FF2B5EF4-FFF2-40B4-BE49-F238E27FC236}">
                <a16:creationId xmlns:a16="http://schemas.microsoft.com/office/drawing/2014/main" id="{846BFEB3-D388-AF38-9201-E818E029D63F}"/>
              </a:ext>
            </a:extLst>
          </p:cNvPr>
          <p:cNvPicPr>
            <a:picLocks noChangeAspect="1"/>
          </p:cNvPicPr>
          <p:nvPr/>
        </p:nvPicPr>
        <p:blipFill>
          <a:blip r:embed="rId2"/>
          <a:stretch>
            <a:fillRect/>
          </a:stretch>
        </p:blipFill>
        <p:spPr>
          <a:xfrm>
            <a:off x="0" y="1785"/>
            <a:ext cx="12192000" cy="6854430"/>
          </a:xfrm>
          <a:prstGeom prst="rect">
            <a:avLst/>
          </a:prstGeom>
        </p:spPr>
      </p:pic>
      <p:pic>
        <p:nvPicPr>
          <p:cNvPr id="2" name="Content Placeholder 9" descr="A cartoon of a parking lot&#10;&#10;Description automatically generated with medium confidence">
            <a:extLst>
              <a:ext uri="{FF2B5EF4-FFF2-40B4-BE49-F238E27FC236}">
                <a16:creationId xmlns:a16="http://schemas.microsoft.com/office/drawing/2014/main" id="{0F419FBF-638E-4858-8C2C-048C10AA0D1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886200" y="946006"/>
            <a:ext cx="4419600" cy="5742660"/>
          </a:xfrm>
          <a:prstGeom prst="rect">
            <a:avLst/>
          </a:prstGeom>
          <a:noFill/>
        </p:spPr>
      </p:pic>
      <p:sp>
        <p:nvSpPr>
          <p:cNvPr id="3" name="TextBox 2">
            <a:extLst>
              <a:ext uri="{FF2B5EF4-FFF2-40B4-BE49-F238E27FC236}">
                <a16:creationId xmlns:a16="http://schemas.microsoft.com/office/drawing/2014/main" id="{20585173-5C5E-2267-3B82-6E04B4ABA90A}"/>
              </a:ext>
            </a:extLst>
          </p:cNvPr>
          <p:cNvSpPr txBox="1"/>
          <p:nvPr/>
        </p:nvSpPr>
        <p:spPr>
          <a:xfrm>
            <a:off x="3700863" y="169334"/>
            <a:ext cx="4790273" cy="794303"/>
          </a:xfrm>
          <a:prstGeom prst="rect">
            <a:avLst/>
          </a:prstGeom>
          <a:noFill/>
        </p:spPr>
        <p:txBody>
          <a:bodyPr wrap="square" rtlCol="0">
            <a:spAutoFit/>
          </a:bodyPr>
          <a:lstStyle/>
          <a:p>
            <a:pPr algn="ctr"/>
            <a:r>
              <a:rPr lang="en-US" sz="4400">
                <a:latin typeface="+mj-lt"/>
              </a:rPr>
              <a:t>The Parking Problem</a:t>
            </a:r>
          </a:p>
        </p:txBody>
      </p:sp>
    </p:spTree>
    <p:extLst>
      <p:ext uri="{BB962C8B-B14F-4D97-AF65-F5344CB8AC3E}">
        <p14:creationId xmlns:p14="http://schemas.microsoft.com/office/powerpoint/2010/main" val="14411725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851075-F93B-E1CC-1448-22F672A43C8C}"/>
              </a:ext>
            </a:extLst>
          </p:cNvPr>
          <p:cNvSpPr>
            <a:spLocks noGrp="1"/>
          </p:cNvSpPr>
          <p:nvPr>
            <p:ph type="ctrTitle"/>
          </p:nvPr>
        </p:nvSpPr>
        <p:spPr/>
        <p:txBody>
          <a:bodyPr/>
          <a:lstStyle/>
          <a:p>
            <a:r>
              <a:rPr lang="en-US" dirty="0"/>
              <a:t>Parking Mandates</a:t>
            </a:r>
          </a:p>
        </p:txBody>
      </p:sp>
    </p:spTree>
    <p:extLst>
      <p:ext uri="{BB962C8B-B14F-4D97-AF65-F5344CB8AC3E}">
        <p14:creationId xmlns:p14="http://schemas.microsoft.com/office/powerpoint/2010/main" val="21542688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oogle Shape;113;p17">
            <a:extLst>
              <a:ext uri="{FF2B5EF4-FFF2-40B4-BE49-F238E27FC236}">
                <a16:creationId xmlns:a16="http://schemas.microsoft.com/office/drawing/2014/main" id="{4CC7D1E0-6936-D098-0BC7-8FE6F537D3F5}"/>
              </a:ext>
            </a:extLst>
          </p:cNvPr>
          <p:cNvPicPr preferRelativeResize="0"/>
          <p:nvPr/>
        </p:nvPicPr>
        <p:blipFill rotWithShape="1">
          <a:blip r:embed="rId2" cstate="screen">
            <a:alphaModFix/>
            <a:extLst>
              <a:ext uri="{28A0092B-C50C-407E-A947-70E740481C1C}">
                <a14:useLocalDpi xmlns:a14="http://schemas.microsoft.com/office/drawing/2010/main"/>
              </a:ext>
            </a:extLst>
          </a:blip>
          <a:srcRect l="560" r="1072"/>
          <a:stretch/>
        </p:blipFill>
        <p:spPr>
          <a:xfrm>
            <a:off x="1524001" y="1"/>
            <a:ext cx="9144001" cy="2721925"/>
          </a:xfrm>
          <a:prstGeom prst="rect">
            <a:avLst/>
          </a:prstGeom>
          <a:noFill/>
          <a:ln>
            <a:noFill/>
          </a:ln>
        </p:spPr>
      </p:pic>
      <p:pic>
        <p:nvPicPr>
          <p:cNvPr id="3" name="Google Shape;114;p17">
            <a:extLst>
              <a:ext uri="{FF2B5EF4-FFF2-40B4-BE49-F238E27FC236}">
                <a16:creationId xmlns:a16="http://schemas.microsoft.com/office/drawing/2014/main" id="{4B760D77-F6C2-29C3-AE7D-C7D3A0C91F8F}"/>
              </a:ext>
            </a:extLst>
          </p:cNvPr>
          <p:cNvPicPr preferRelativeResize="0"/>
          <p:nvPr/>
        </p:nvPicPr>
        <p:blipFill>
          <a:blip r:embed="rId3" cstate="screen">
            <a:alphaModFix/>
            <a:extLst>
              <a:ext uri="{28A0092B-C50C-407E-A947-70E740481C1C}">
                <a14:useLocalDpi xmlns:a14="http://schemas.microsoft.com/office/drawing/2010/main"/>
              </a:ext>
            </a:extLst>
          </a:blip>
          <a:stretch>
            <a:fillRect/>
          </a:stretch>
        </p:blipFill>
        <p:spPr>
          <a:xfrm>
            <a:off x="1676400" y="2874325"/>
            <a:ext cx="8839204" cy="1501974"/>
          </a:xfrm>
          <a:prstGeom prst="rect">
            <a:avLst/>
          </a:prstGeom>
          <a:noFill/>
          <a:ln>
            <a:noFill/>
          </a:ln>
        </p:spPr>
      </p:pic>
      <p:pic>
        <p:nvPicPr>
          <p:cNvPr id="4" name="Google Shape;115;p17">
            <a:extLst>
              <a:ext uri="{FF2B5EF4-FFF2-40B4-BE49-F238E27FC236}">
                <a16:creationId xmlns:a16="http://schemas.microsoft.com/office/drawing/2014/main" id="{B2EB4C59-EA1C-9E34-1F09-C461DB57B6A2}"/>
              </a:ext>
            </a:extLst>
          </p:cNvPr>
          <p:cNvPicPr preferRelativeResize="0"/>
          <p:nvPr/>
        </p:nvPicPr>
        <p:blipFill>
          <a:blip r:embed="rId4" cstate="screen">
            <a:alphaModFix/>
            <a:extLst>
              <a:ext uri="{28A0092B-C50C-407E-A947-70E740481C1C}">
                <a14:useLocalDpi xmlns:a14="http://schemas.microsoft.com/office/drawing/2010/main"/>
              </a:ext>
            </a:extLst>
          </a:blip>
          <a:stretch>
            <a:fillRect/>
          </a:stretch>
        </p:blipFill>
        <p:spPr>
          <a:xfrm>
            <a:off x="1676401" y="4528700"/>
            <a:ext cx="8839197" cy="2060758"/>
          </a:xfrm>
          <a:prstGeom prst="rect">
            <a:avLst/>
          </a:prstGeom>
          <a:noFill/>
          <a:ln>
            <a:noFill/>
          </a:ln>
        </p:spPr>
      </p:pic>
    </p:spTree>
    <p:extLst>
      <p:ext uri="{BB962C8B-B14F-4D97-AF65-F5344CB8AC3E}">
        <p14:creationId xmlns:p14="http://schemas.microsoft.com/office/powerpoint/2010/main" val="42270908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76BB29F-BADC-EDB0-88C4-FC38374B85F1}"/>
              </a:ext>
            </a:extLst>
          </p:cNvPr>
          <p:cNvSpPr>
            <a:spLocks noGrp="1"/>
          </p:cNvSpPr>
          <p:nvPr>
            <p:ph idx="14"/>
          </p:nvPr>
        </p:nvSpPr>
        <p:spPr>
          <a:xfrm>
            <a:off x="6333427" y="975148"/>
            <a:ext cx="4838700" cy="493225"/>
          </a:xfrm>
        </p:spPr>
        <p:txBody>
          <a:bodyPr>
            <a:normAutofit/>
          </a:bodyPr>
          <a:lstStyle/>
          <a:p>
            <a:r>
              <a:rPr lang="en-US" sz="2600" dirty="0"/>
              <a:t>2 per alley</a:t>
            </a:r>
          </a:p>
        </p:txBody>
      </p:sp>
      <p:sp>
        <p:nvSpPr>
          <p:cNvPr id="3" name="Content Placeholder 2">
            <a:extLst>
              <a:ext uri="{FF2B5EF4-FFF2-40B4-BE49-F238E27FC236}">
                <a16:creationId xmlns:a16="http://schemas.microsoft.com/office/drawing/2014/main" id="{EFD97582-0A78-22FD-4CA5-77C07047E4C8}"/>
              </a:ext>
            </a:extLst>
          </p:cNvPr>
          <p:cNvSpPr>
            <a:spLocks noGrp="1"/>
          </p:cNvSpPr>
          <p:nvPr>
            <p:ph idx="15"/>
          </p:nvPr>
        </p:nvSpPr>
        <p:spPr>
          <a:xfrm>
            <a:off x="6333427" y="606626"/>
            <a:ext cx="4838700" cy="493225"/>
          </a:xfrm>
        </p:spPr>
        <p:txBody>
          <a:bodyPr>
            <a:normAutofit/>
          </a:bodyPr>
          <a:lstStyle/>
          <a:p>
            <a:r>
              <a:rPr lang="en-US" sz="2400" dirty="0"/>
              <a:t>Reedsville</a:t>
            </a:r>
          </a:p>
        </p:txBody>
      </p:sp>
      <p:pic>
        <p:nvPicPr>
          <p:cNvPr id="7" name="Picture Placeholder 7" descr="A row of bowling balls&#10;&#10;AI-generated content may be incorrect.">
            <a:extLst>
              <a:ext uri="{FF2B5EF4-FFF2-40B4-BE49-F238E27FC236}">
                <a16:creationId xmlns:a16="http://schemas.microsoft.com/office/drawing/2014/main" id="{BC746019-E506-0CEA-9588-DE1042AF313F}"/>
              </a:ext>
            </a:extLst>
          </p:cNvPr>
          <p:cNvPicPr>
            <a:picLocks noGrp="1" noChangeAspect="1"/>
          </p:cNvPicPr>
          <p:nvPr>
            <p:ph type="pic" idx="2"/>
          </p:nvPr>
        </p:nvPicPr>
        <p:blipFill>
          <a:blip r:embed="rId2"/>
          <a:srcRect t="12539" b="12539"/>
          <a:stretch>
            <a:fillRect/>
          </a:stretch>
        </p:blipFill>
        <p:spPr/>
      </p:pic>
      <p:sp>
        <p:nvSpPr>
          <p:cNvPr id="38" name="Content Placeholder 1">
            <a:extLst>
              <a:ext uri="{FF2B5EF4-FFF2-40B4-BE49-F238E27FC236}">
                <a16:creationId xmlns:a16="http://schemas.microsoft.com/office/drawing/2014/main" id="{CC0D74ED-7DE0-468E-9E50-1D2FFFE02BE2}"/>
              </a:ext>
            </a:extLst>
          </p:cNvPr>
          <p:cNvSpPr txBox="1">
            <a:spLocks/>
          </p:cNvSpPr>
          <p:nvPr/>
        </p:nvSpPr>
        <p:spPr>
          <a:xfrm>
            <a:off x="6333427" y="1896914"/>
            <a:ext cx="4838700" cy="493225"/>
          </a:xfrm>
          <a:prstGeom prst="rect">
            <a:avLst/>
          </a:prstGeom>
        </p:spPr>
        <p:txBody>
          <a:bodyPr vert="horz" lIns="91440" tIns="45720" rIns="91440" bIns="45720" rtlCol="0">
            <a:normAutofit/>
          </a:bodyPr>
          <a:lstStyle>
            <a:lvl1pPr marL="0" marR="0" indent="0" algn="l" defTabSz="914400" rtl="0" eaLnBrk="1" fontAlgn="auto" latinLnBrk="0" hangingPunct="1">
              <a:lnSpc>
                <a:spcPct val="90000"/>
              </a:lnSpc>
              <a:spcBef>
                <a:spcPts val="1000"/>
              </a:spcBef>
              <a:spcAft>
                <a:spcPts val="0"/>
              </a:spcAft>
              <a:buClr>
                <a:srgbClr val="00A396"/>
              </a:buClr>
              <a:buSzTx/>
              <a:buFontTx/>
              <a:buNone/>
              <a:tabLst/>
              <a:defRPr sz="3100" b="1" kern="1200">
                <a:solidFill>
                  <a:srgbClr val="4D4D4D"/>
                </a:solidFill>
                <a:latin typeface="+mn-lt"/>
                <a:ea typeface="+mn-ea"/>
                <a:cs typeface="+mn-cs"/>
              </a:defRPr>
            </a:lvl1pPr>
            <a:lvl2pPr marL="685800" indent="-228600" algn="l" defTabSz="914400" rtl="0" eaLnBrk="1" latinLnBrk="0" hangingPunct="1">
              <a:lnSpc>
                <a:spcPct val="90000"/>
              </a:lnSpc>
              <a:spcBef>
                <a:spcPts val="500"/>
              </a:spcBef>
              <a:buClr>
                <a:srgbClr val="00A396"/>
              </a:buClr>
              <a:buFont typeface="Arial" panose="020B0604020202020204" pitchFamily="34" charset="0"/>
              <a:buChar char="•"/>
              <a:defRPr sz="2400" kern="1200">
                <a:solidFill>
                  <a:srgbClr val="4D4D4D"/>
                </a:solidFill>
                <a:latin typeface="+mn-lt"/>
                <a:ea typeface="+mn-ea"/>
                <a:cs typeface="+mn-cs"/>
              </a:defRPr>
            </a:lvl2pPr>
            <a:lvl3pPr marL="1143000" indent="-228600" algn="l" defTabSz="914400" rtl="0" eaLnBrk="1" latinLnBrk="0" hangingPunct="1">
              <a:lnSpc>
                <a:spcPct val="90000"/>
              </a:lnSpc>
              <a:spcBef>
                <a:spcPts val="500"/>
              </a:spcBef>
              <a:buClr>
                <a:srgbClr val="00A396"/>
              </a:buClr>
              <a:buFont typeface="Arial" panose="020B0604020202020204" pitchFamily="34" charset="0"/>
              <a:buChar char="•"/>
              <a:defRPr sz="2000" kern="1200">
                <a:solidFill>
                  <a:srgbClr val="4D4D4D"/>
                </a:solidFill>
                <a:latin typeface="+mn-lt"/>
                <a:ea typeface="+mn-ea"/>
                <a:cs typeface="+mn-cs"/>
              </a:defRPr>
            </a:lvl3pPr>
            <a:lvl4pPr marL="1600200" indent="-228600" algn="l" defTabSz="914400" rtl="0" eaLnBrk="1" latinLnBrk="0" hangingPunct="1">
              <a:lnSpc>
                <a:spcPct val="90000"/>
              </a:lnSpc>
              <a:spcBef>
                <a:spcPts val="500"/>
              </a:spcBef>
              <a:buClr>
                <a:srgbClr val="00A396"/>
              </a:buClr>
              <a:buFont typeface="Arial" panose="020B0604020202020204" pitchFamily="34" charset="0"/>
              <a:buChar char="•"/>
              <a:defRPr sz="1800" kern="1200">
                <a:solidFill>
                  <a:srgbClr val="4D4D4D"/>
                </a:solidFill>
                <a:latin typeface="+mn-lt"/>
                <a:ea typeface="+mn-ea"/>
                <a:cs typeface="+mn-cs"/>
              </a:defRPr>
            </a:lvl4pPr>
            <a:lvl5pPr marL="2057400" indent="-228600" algn="l" defTabSz="914400" rtl="0" eaLnBrk="1" latinLnBrk="0" hangingPunct="1">
              <a:lnSpc>
                <a:spcPct val="90000"/>
              </a:lnSpc>
              <a:spcBef>
                <a:spcPts val="500"/>
              </a:spcBef>
              <a:buClr>
                <a:srgbClr val="00A396"/>
              </a:buClr>
              <a:buFont typeface="Arial" panose="020B0604020202020204" pitchFamily="34" charset="0"/>
              <a:buChar char="•"/>
              <a:defRPr sz="1800" kern="1200">
                <a:solidFill>
                  <a:srgbClr val="4D4D4D"/>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600" dirty="0"/>
              <a:t>3 per lane</a:t>
            </a:r>
          </a:p>
        </p:txBody>
      </p:sp>
      <p:sp>
        <p:nvSpPr>
          <p:cNvPr id="39" name="Content Placeholder 2">
            <a:extLst>
              <a:ext uri="{FF2B5EF4-FFF2-40B4-BE49-F238E27FC236}">
                <a16:creationId xmlns:a16="http://schemas.microsoft.com/office/drawing/2014/main" id="{4B994226-90C3-8B11-E192-6B3E3D1A8C13}"/>
              </a:ext>
            </a:extLst>
          </p:cNvPr>
          <p:cNvSpPr txBox="1">
            <a:spLocks/>
          </p:cNvSpPr>
          <p:nvPr/>
        </p:nvSpPr>
        <p:spPr>
          <a:xfrm>
            <a:off x="6333427" y="1490982"/>
            <a:ext cx="4838700" cy="493225"/>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Clr>
                <a:srgbClr val="00A396"/>
              </a:buClr>
              <a:buFontTx/>
              <a:buNone/>
              <a:defRPr sz="2800" kern="1200">
                <a:solidFill>
                  <a:srgbClr val="00A396"/>
                </a:solidFill>
                <a:latin typeface="+mn-lt"/>
                <a:ea typeface="+mn-ea"/>
                <a:cs typeface="+mn-cs"/>
              </a:defRPr>
            </a:lvl1pPr>
            <a:lvl2pPr marL="685800" indent="-228600" algn="l" defTabSz="914400" rtl="0" eaLnBrk="1" latinLnBrk="0" hangingPunct="1">
              <a:lnSpc>
                <a:spcPct val="90000"/>
              </a:lnSpc>
              <a:spcBef>
                <a:spcPts val="500"/>
              </a:spcBef>
              <a:buClr>
                <a:srgbClr val="00A396"/>
              </a:buClr>
              <a:buFont typeface="Arial" panose="020B0604020202020204" pitchFamily="34" charset="0"/>
              <a:buChar char="•"/>
              <a:defRPr sz="2400" kern="1200">
                <a:solidFill>
                  <a:srgbClr val="4D4D4D"/>
                </a:solidFill>
                <a:latin typeface="+mn-lt"/>
                <a:ea typeface="+mn-ea"/>
                <a:cs typeface="+mn-cs"/>
              </a:defRPr>
            </a:lvl2pPr>
            <a:lvl3pPr marL="1143000" indent="-228600" algn="l" defTabSz="914400" rtl="0" eaLnBrk="1" latinLnBrk="0" hangingPunct="1">
              <a:lnSpc>
                <a:spcPct val="90000"/>
              </a:lnSpc>
              <a:spcBef>
                <a:spcPts val="500"/>
              </a:spcBef>
              <a:buClr>
                <a:srgbClr val="00A396"/>
              </a:buClr>
              <a:buFont typeface="Arial" panose="020B0604020202020204" pitchFamily="34" charset="0"/>
              <a:buChar char="•"/>
              <a:defRPr sz="2000" kern="1200">
                <a:solidFill>
                  <a:srgbClr val="4D4D4D"/>
                </a:solidFill>
                <a:latin typeface="+mn-lt"/>
                <a:ea typeface="+mn-ea"/>
                <a:cs typeface="+mn-cs"/>
              </a:defRPr>
            </a:lvl3pPr>
            <a:lvl4pPr marL="1600200" indent="-228600" algn="l" defTabSz="914400" rtl="0" eaLnBrk="1" latinLnBrk="0" hangingPunct="1">
              <a:lnSpc>
                <a:spcPct val="90000"/>
              </a:lnSpc>
              <a:spcBef>
                <a:spcPts val="500"/>
              </a:spcBef>
              <a:buClr>
                <a:srgbClr val="00A396"/>
              </a:buClr>
              <a:buFont typeface="Arial" panose="020B0604020202020204" pitchFamily="34" charset="0"/>
              <a:buChar char="•"/>
              <a:defRPr sz="1800" kern="1200">
                <a:solidFill>
                  <a:srgbClr val="4D4D4D"/>
                </a:solidFill>
                <a:latin typeface="+mn-lt"/>
                <a:ea typeface="+mn-ea"/>
                <a:cs typeface="+mn-cs"/>
              </a:defRPr>
            </a:lvl4pPr>
            <a:lvl5pPr marL="2057400" indent="-228600" algn="l" defTabSz="914400" rtl="0" eaLnBrk="1" latinLnBrk="0" hangingPunct="1">
              <a:lnSpc>
                <a:spcPct val="90000"/>
              </a:lnSpc>
              <a:spcBef>
                <a:spcPts val="500"/>
              </a:spcBef>
              <a:buClr>
                <a:srgbClr val="00A396"/>
              </a:buClr>
              <a:buFont typeface="Arial" panose="020B0604020202020204" pitchFamily="34" charset="0"/>
              <a:buChar char="•"/>
              <a:defRPr sz="1800" kern="1200">
                <a:solidFill>
                  <a:srgbClr val="4D4D4D"/>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Fond du Lac</a:t>
            </a:r>
          </a:p>
        </p:txBody>
      </p:sp>
      <p:sp>
        <p:nvSpPr>
          <p:cNvPr id="40" name="Content Placeholder 1">
            <a:extLst>
              <a:ext uri="{FF2B5EF4-FFF2-40B4-BE49-F238E27FC236}">
                <a16:creationId xmlns:a16="http://schemas.microsoft.com/office/drawing/2014/main" id="{766E53E6-266E-C014-2C6F-F18530838A29}"/>
              </a:ext>
            </a:extLst>
          </p:cNvPr>
          <p:cNvSpPr txBox="1">
            <a:spLocks/>
          </p:cNvSpPr>
          <p:nvPr/>
        </p:nvSpPr>
        <p:spPr>
          <a:xfrm>
            <a:off x="6333426" y="3657999"/>
            <a:ext cx="4838700" cy="493225"/>
          </a:xfrm>
          <a:prstGeom prst="rect">
            <a:avLst/>
          </a:prstGeom>
        </p:spPr>
        <p:txBody>
          <a:bodyPr vert="horz" lIns="91440" tIns="45720" rIns="91440" bIns="45720" rtlCol="0">
            <a:normAutofit/>
          </a:bodyPr>
          <a:lstStyle>
            <a:lvl1pPr marL="0" marR="0" indent="0" algn="l" defTabSz="914400" rtl="0" eaLnBrk="1" fontAlgn="auto" latinLnBrk="0" hangingPunct="1">
              <a:lnSpc>
                <a:spcPct val="90000"/>
              </a:lnSpc>
              <a:spcBef>
                <a:spcPts val="1000"/>
              </a:spcBef>
              <a:spcAft>
                <a:spcPts val="0"/>
              </a:spcAft>
              <a:buClr>
                <a:srgbClr val="00A396"/>
              </a:buClr>
              <a:buSzTx/>
              <a:buFontTx/>
              <a:buNone/>
              <a:tabLst/>
              <a:defRPr sz="3100" b="1" kern="1200">
                <a:solidFill>
                  <a:srgbClr val="4D4D4D"/>
                </a:solidFill>
                <a:latin typeface="+mn-lt"/>
                <a:ea typeface="+mn-ea"/>
                <a:cs typeface="+mn-cs"/>
              </a:defRPr>
            </a:lvl1pPr>
            <a:lvl2pPr marL="685800" indent="-228600" algn="l" defTabSz="914400" rtl="0" eaLnBrk="1" latinLnBrk="0" hangingPunct="1">
              <a:lnSpc>
                <a:spcPct val="90000"/>
              </a:lnSpc>
              <a:spcBef>
                <a:spcPts val="500"/>
              </a:spcBef>
              <a:buClr>
                <a:srgbClr val="00A396"/>
              </a:buClr>
              <a:buFont typeface="Arial" panose="020B0604020202020204" pitchFamily="34" charset="0"/>
              <a:buChar char="•"/>
              <a:defRPr sz="2400" kern="1200">
                <a:solidFill>
                  <a:srgbClr val="4D4D4D"/>
                </a:solidFill>
                <a:latin typeface="+mn-lt"/>
                <a:ea typeface="+mn-ea"/>
                <a:cs typeface="+mn-cs"/>
              </a:defRPr>
            </a:lvl2pPr>
            <a:lvl3pPr marL="1143000" indent="-228600" algn="l" defTabSz="914400" rtl="0" eaLnBrk="1" latinLnBrk="0" hangingPunct="1">
              <a:lnSpc>
                <a:spcPct val="90000"/>
              </a:lnSpc>
              <a:spcBef>
                <a:spcPts val="500"/>
              </a:spcBef>
              <a:buClr>
                <a:srgbClr val="00A396"/>
              </a:buClr>
              <a:buFont typeface="Arial" panose="020B0604020202020204" pitchFamily="34" charset="0"/>
              <a:buChar char="•"/>
              <a:defRPr sz="2000" kern="1200">
                <a:solidFill>
                  <a:srgbClr val="4D4D4D"/>
                </a:solidFill>
                <a:latin typeface="+mn-lt"/>
                <a:ea typeface="+mn-ea"/>
                <a:cs typeface="+mn-cs"/>
              </a:defRPr>
            </a:lvl3pPr>
            <a:lvl4pPr marL="1600200" indent="-228600" algn="l" defTabSz="914400" rtl="0" eaLnBrk="1" latinLnBrk="0" hangingPunct="1">
              <a:lnSpc>
                <a:spcPct val="90000"/>
              </a:lnSpc>
              <a:spcBef>
                <a:spcPts val="500"/>
              </a:spcBef>
              <a:buClr>
                <a:srgbClr val="00A396"/>
              </a:buClr>
              <a:buFont typeface="Arial" panose="020B0604020202020204" pitchFamily="34" charset="0"/>
              <a:buChar char="•"/>
              <a:defRPr sz="1800" kern="1200">
                <a:solidFill>
                  <a:srgbClr val="4D4D4D"/>
                </a:solidFill>
                <a:latin typeface="+mn-lt"/>
                <a:ea typeface="+mn-ea"/>
                <a:cs typeface="+mn-cs"/>
              </a:defRPr>
            </a:lvl4pPr>
            <a:lvl5pPr marL="2057400" indent="-228600" algn="l" defTabSz="914400" rtl="0" eaLnBrk="1" latinLnBrk="0" hangingPunct="1">
              <a:lnSpc>
                <a:spcPct val="90000"/>
              </a:lnSpc>
              <a:spcBef>
                <a:spcPts val="500"/>
              </a:spcBef>
              <a:buClr>
                <a:srgbClr val="00A396"/>
              </a:buClr>
              <a:buFont typeface="Arial" panose="020B0604020202020204" pitchFamily="34" charset="0"/>
              <a:buChar char="•"/>
              <a:defRPr sz="1800" kern="1200">
                <a:solidFill>
                  <a:srgbClr val="4D4D4D"/>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600" dirty="0"/>
              <a:t>5 per alley</a:t>
            </a:r>
          </a:p>
        </p:txBody>
      </p:sp>
      <p:sp>
        <p:nvSpPr>
          <p:cNvPr id="41" name="Content Placeholder 2">
            <a:extLst>
              <a:ext uri="{FF2B5EF4-FFF2-40B4-BE49-F238E27FC236}">
                <a16:creationId xmlns:a16="http://schemas.microsoft.com/office/drawing/2014/main" id="{8FE39106-E9E9-8BEE-5418-6DEE5DA89588}"/>
              </a:ext>
            </a:extLst>
          </p:cNvPr>
          <p:cNvSpPr txBox="1">
            <a:spLocks/>
          </p:cNvSpPr>
          <p:nvPr/>
        </p:nvSpPr>
        <p:spPr>
          <a:xfrm>
            <a:off x="6333426" y="3312487"/>
            <a:ext cx="4838700" cy="493225"/>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Clr>
                <a:srgbClr val="00A396"/>
              </a:buClr>
              <a:buFontTx/>
              <a:buNone/>
              <a:defRPr sz="2800" kern="1200">
                <a:solidFill>
                  <a:srgbClr val="00A396"/>
                </a:solidFill>
                <a:latin typeface="+mn-lt"/>
                <a:ea typeface="+mn-ea"/>
                <a:cs typeface="+mn-cs"/>
              </a:defRPr>
            </a:lvl1pPr>
            <a:lvl2pPr marL="685800" indent="-228600" algn="l" defTabSz="914400" rtl="0" eaLnBrk="1" latinLnBrk="0" hangingPunct="1">
              <a:lnSpc>
                <a:spcPct val="90000"/>
              </a:lnSpc>
              <a:spcBef>
                <a:spcPts val="500"/>
              </a:spcBef>
              <a:buClr>
                <a:srgbClr val="00A396"/>
              </a:buClr>
              <a:buFont typeface="Arial" panose="020B0604020202020204" pitchFamily="34" charset="0"/>
              <a:buChar char="•"/>
              <a:defRPr sz="2400" kern="1200">
                <a:solidFill>
                  <a:srgbClr val="4D4D4D"/>
                </a:solidFill>
                <a:latin typeface="+mn-lt"/>
                <a:ea typeface="+mn-ea"/>
                <a:cs typeface="+mn-cs"/>
              </a:defRPr>
            </a:lvl2pPr>
            <a:lvl3pPr marL="1143000" indent="-228600" algn="l" defTabSz="914400" rtl="0" eaLnBrk="1" latinLnBrk="0" hangingPunct="1">
              <a:lnSpc>
                <a:spcPct val="90000"/>
              </a:lnSpc>
              <a:spcBef>
                <a:spcPts val="500"/>
              </a:spcBef>
              <a:buClr>
                <a:srgbClr val="00A396"/>
              </a:buClr>
              <a:buFont typeface="Arial" panose="020B0604020202020204" pitchFamily="34" charset="0"/>
              <a:buChar char="•"/>
              <a:defRPr sz="2000" kern="1200">
                <a:solidFill>
                  <a:srgbClr val="4D4D4D"/>
                </a:solidFill>
                <a:latin typeface="+mn-lt"/>
                <a:ea typeface="+mn-ea"/>
                <a:cs typeface="+mn-cs"/>
              </a:defRPr>
            </a:lvl3pPr>
            <a:lvl4pPr marL="1600200" indent="-228600" algn="l" defTabSz="914400" rtl="0" eaLnBrk="1" latinLnBrk="0" hangingPunct="1">
              <a:lnSpc>
                <a:spcPct val="90000"/>
              </a:lnSpc>
              <a:spcBef>
                <a:spcPts val="500"/>
              </a:spcBef>
              <a:buClr>
                <a:srgbClr val="00A396"/>
              </a:buClr>
              <a:buFont typeface="Arial" panose="020B0604020202020204" pitchFamily="34" charset="0"/>
              <a:buChar char="•"/>
              <a:defRPr sz="1800" kern="1200">
                <a:solidFill>
                  <a:srgbClr val="4D4D4D"/>
                </a:solidFill>
                <a:latin typeface="+mn-lt"/>
                <a:ea typeface="+mn-ea"/>
                <a:cs typeface="+mn-cs"/>
              </a:defRPr>
            </a:lvl4pPr>
            <a:lvl5pPr marL="2057400" indent="-228600" algn="l" defTabSz="914400" rtl="0" eaLnBrk="1" latinLnBrk="0" hangingPunct="1">
              <a:lnSpc>
                <a:spcPct val="90000"/>
              </a:lnSpc>
              <a:spcBef>
                <a:spcPts val="500"/>
              </a:spcBef>
              <a:buClr>
                <a:srgbClr val="00A396"/>
              </a:buClr>
              <a:buFont typeface="Arial" panose="020B0604020202020204" pitchFamily="34" charset="0"/>
              <a:buChar char="•"/>
              <a:defRPr sz="1800" kern="1200">
                <a:solidFill>
                  <a:srgbClr val="4D4D4D"/>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Tomah</a:t>
            </a:r>
          </a:p>
        </p:txBody>
      </p:sp>
      <p:sp>
        <p:nvSpPr>
          <p:cNvPr id="42" name="Content Placeholder 1">
            <a:extLst>
              <a:ext uri="{FF2B5EF4-FFF2-40B4-BE49-F238E27FC236}">
                <a16:creationId xmlns:a16="http://schemas.microsoft.com/office/drawing/2014/main" id="{8ED86E86-2FD9-BA57-304E-A416B6B4EE2D}"/>
              </a:ext>
            </a:extLst>
          </p:cNvPr>
          <p:cNvSpPr txBox="1">
            <a:spLocks/>
          </p:cNvSpPr>
          <p:nvPr/>
        </p:nvSpPr>
        <p:spPr>
          <a:xfrm>
            <a:off x="6333426" y="4601245"/>
            <a:ext cx="5388672" cy="493225"/>
          </a:xfrm>
          <a:prstGeom prst="rect">
            <a:avLst/>
          </a:prstGeom>
        </p:spPr>
        <p:txBody>
          <a:bodyPr vert="horz" lIns="91440" tIns="45720" rIns="91440" bIns="45720" rtlCol="0">
            <a:noAutofit/>
          </a:bodyPr>
          <a:lstStyle>
            <a:lvl1pPr marL="0" marR="0" indent="0" algn="l" defTabSz="914400" rtl="0" eaLnBrk="1" fontAlgn="auto" latinLnBrk="0" hangingPunct="1">
              <a:lnSpc>
                <a:spcPct val="90000"/>
              </a:lnSpc>
              <a:spcBef>
                <a:spcPts val="1000"/>
              </a:spcBef>
              <a:spcAft>
                <a:spcPts val="0"/>
              </a:spcAft>
              <a:buClr>
                <a:srgbClr val="00A396"/>
              </a:buClr>
              <a:buSzTx/>
              <a:buFontTx/>
              <a:buNone/>
              <a:tabLst/>
              <a:defRPr sz="3100" b="1" kern="1200">
                <a:solidFill>
                  <a:srgbClr val="4D4D4D"/>
                </a:solidFill>
                <a:latin typeface="+mn-lt"/>
                <a:ea typeface="+mn-ea"/>
                <a:cs typeface="+mn-cs"/>
              </a:defRPr>
            </a:lvl1pPr>
            <a:lvl2pPr marL="685800" indent="-228600" algn="l" defTabSz="914400" rtl="0" eaLnBrk="1" latinLnBrk="0" hangingPunct="1">
              <a:lnSpc>
                <a:spcPct val="90000"/>
              </a:lnSpc>
              <a:spcBef>
                <a:spcPts val="500"/>
              </a:spcBef>
              <a:buClr>
                <a:srgbClr val="00A396"/>
              </a:buClr>
              <a:buFont typeface="Arial" panose="020B0604020202020204" pitchFamily="34" charset="0"/>
              <a:buChar char="•"/>
              <a:defRPr sz="2400" kern="1200">
                <a:solidFill>
                  <a:srgbClr val="4D4D4D"/>
                </a:solidFill>
                <a:latin typeface="+mn-lt"/>
                <a:ea typeface="+mn-ea"/>
                <a:cs typeface="+mn-cs"/>
              </a:defRPr>
            </a:lvl2pPr>
            <a:lvl3pPr marL="1143000" indent="-228600" algn="l" defTabSz="914400" rtl="0" eaLnBrk="1" latinLnBrk="0" hangingPunct="1">
              <a:lnSpc>
                <a:spcPct val="90000"/>
              </a:lnSpc>
              <a:spcBef>
                <a:spcPts val="500"/>
              </a:spcBef>
              <a:buClr>
                <a:srgbClr val="00A396"/>
              </a:buClr>
              <a:buFont typeface="Arial" panose="020B0604020202020204" pitchFamily="34" charset="0"/>
              <a:buChar char="•"/>
              <a:defRPr sz="2000" kern="1200">
                <a:solidFill>
                  <a:srgbClr val="4D4D4D"/>
                </a:solidFill>
                <a:latin typeface="+mn-lt"/>
                <a:ea typeface="+mn-ea"/>
                <a:cs typeface="+mn-cs"/>
              </a:defRPr>
            </a:lvl3pPr>
            <a:lvl4pPr marL="1600200" indent="-228600" algn="l" defTabSz="914400" rtl="0" eaLnBrk="1" latinLnBrk="0" hangingPunct="1">
              <a:lnSpc>
                <a:spcPct val="90000"/>
              </a:lnSpc>
              <a:spcBef>
                <a:spcPts val="500"/>
              </a:spcBef>
              <a:buClr>
                <a:srgbClr val="00A396"/>
              </a:buClr>
              <a:buFont typeface="Arial" panose="020B0604020202020204" pitchFamily="34" charset="0"/>
              <a:buChar char="•"/>
              <a:defRPr sz="1800" kern="1200">
                <a:solidFill>
                  <a:srgbClr val="4D4D4D"/>
                </a:solidFill>
                <a:latin typeface="+mn-lt"/>
                <a:ea typeface="+mn-ea"/>
                <a:cs typeface="+mn-cs"/>
              </a:defRPr>
            </a:lvl4pPr>
            <a:lvl5pPr marL="2057400" indent="-228600" algn="l" defTabSz="914400" rtl="0" eaLnBrk="1" latinLnBrk="0" hangingPunct="1">
              <a:lnSpc>
                <a:spcPct val="90000"/>
              </a:lnSpc>
              <a:spcBef>
                <a:spcPts val="500"/>
              </a:spcBef>
              <a:buClr>
                <a:srgbClr val="00A396"/>
              </a:buClr>
              <a:buFont typeface="Arial" panose="020B0604020202020204" pitchFamily="34" charset="0"/>
              <a:buChar char="•"/>
              <a:defRPr sz="1800" kern="1200">
                <a:solidFill>
                  <a:srgbClr val="4D4D4D"/>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0"/>
              </a:spcBef>
            </a:pPr>
            <a:r>
              <a:rPr lang="en-US" sz="2000" dirty="0"/>
              <a:t>5.0 per alley + 1.0 per 100 square feet of gross floor area of conference, banquet, restaurant</a:t>
            </a:r>
          </a:p>
        </p:txBody>
      </p:sp>
      <p:sp>
        <p:nvSpPr>
          <p:cNvPr id="43" name="Content Placeholder 2">
            <a:extLst>
              <a:ext uri="{FF2B5EF4-FFF2-40B4-BE49-F238E27FC236}">
                <a16:creationId xmlns:a16="http://schemas.microsoft.com/office/drawing/2014/main" id="{EF3EDBAA-1080-F49E-B50E-6B024E40EEB5}"/>
              </a:ext>
            </a:extLst>
          </p:cNvPr>
          <p:cNvSpPr txBox="1">
            <a:spLocks/>
          </p:cNvSpPr>
          <p:nvPr/>
        </p:nvSpPr>
        <p:spPr>
          <a:xfrm>
            <a:off x="6333426" y="4171567"/>
            <a:ext cx="4838700" cy="493225"/>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Clr>
                <a:srgbClr val="00A396"/>
              </a:buClr>
              <a:buFontTx/>
              <a:buNone/>
              <a:defRPr sz="2800" kern="1200">
                <a:solidFill>
                  <a:srgbClr val="00A396"/>
                </a:solidFill>
                <a:latin typeface="+mn-lt"/>
                <a:ea typeface="+mn-ea"/>
                <a:cs typeface="+mn-cs"/>
              </a:defRPr>
            </a:lvl1pPr>
            <a:lvl2pPr marL="685800" indent="-228600" algn="l" defTabSz="914400" rtl="0" eaLnBrk="1" latinLnBrk="0" hangingPunct="1">
              <a:lnSpc>
                <a:spcPct val="90000"/>
              </a:lnSpc>
              <a:spcBef>
                <a:spcPts val="500"/>
              </a:spcBef>
              <a:buClr>
                <a:srgbClr val="00A396"/>
              </a:buClr>
              <a:buFont typeface="Arial" panose="020B0604020202020204" pitchFamily="34" charset="0"/>
              <a:buChar char="•"/>
              <a:defRPr sz="2400" kern="1200">
                <a:solidFill>
                  <a:srgbClr val="4D4D4D"/>
                </a:solidFill>
                <a:latin typeface="+mn-lt"/>
                <a:ea typeface="+mn-ea"/>
                <a:cs typeface="+mn-cs"/>
              </a:defRPr>
            </a:lvl2pPr>
            <a:lvl3pPr marL="1143000" indent="-228600" algn="l" defTabSz="914400" rtl="0" eaLnBrk="1" latinLnBrk="0" hangingPunct="1">
              <a:lnSpc>
                <a:spcPct val="90000"/>
              </a:lnSpc>
              <a:spcBef>
                <a:spcPts val="500"/>
              </a:spcBef>
              <a:buClr>
                <a:srgbClr val="00A396"/>
              </a:buClr>
              <a:buFont typeface="Arial" panose="020B0604020202020204" pitchFamily="34" charset="0"/>
              <a:buChar char="•"/>
              <a:defRPr sz="2000" kern="1200">
                <a:solidFill>
                  <a:srgbClr val="4D4D4D"/>
                </a:solidFill>
                <a:latin typeface="+mn-lt"/>
                <a:ea typeface="+mn-ea"/>
                <a:cs typeface="+mn-cs"/>
              </a:defRPr>
            </a:lvl3pPr>
            <a:lvl4pPr marL="1600200" indent="-228600" algn="l" defTabSz="914400" rtl="0" eaLnBrk="1" latinLnBrk="0" hangingPunct="1">
              <a:lnSpc>
                <a:spcPct val="90000"/>
              </a:lnSpc>
              <a:spcBef>
                <a:spcPts val="500"/>
              </a:spcBef>
              <a:buClr>
                <a:srgbClr val="00A396"/>
              </a:buClr>
              <a:buFont typeface="Arial" panose="020B0604020202020204" pitchFamily="34" charset="0"/>
              <a:buChar char="•"/>
              <a:defRPr sz="1800" kern="1200">
                <a:solidFill>
                  <a:srgbClr val="4D4D4D"/>
                </a:solidFill>
                <a:latin typeface="+mn-lt"/>
                <a:ea typeface="+mn-ea"/>
                <a:cs typeface="+mn-cs"/>
              </a:defRPr>
            </a:lvl4pPr>
            <a:lvl5pPr marL="2057400" indent="-228600" algn="l" defTabSz="914400" rtl="0" eaLnBrk="1" latinLnBrk="0" hangingPunct="1">
              <a:lnSpc>
                <a:spcPct val="90000"/>
              </a:lnSpc>
              <a:spcBef>
                <a:spcPts val="500"/>
              </a:spcBef>
              <a:buClr>
                <a:srgbClr val="00A396"/>
              </a:buClr>
              <a:buFont typeface="Arial" panose="020B0604020202020204" pitchFamily="34" charset="0"/>
              <a:buChar char="•"/>
              <a:defRPr sz="1800" kern="1200">
                <a:solidFill>
                  <a:srgbClr val="4D4D4D"/>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Stevens Point</a:t>
            </a:r>
          </a:p>
        </p:txBody>
      </p:sp>
      <p:sp>
        <p:nvSpPr>
          <p:cNvPr id="44" name="Content Placeholder 1">
            <a:extLst>
              <a:ext uri="{FF2B5EF4-FFF2-40B4-BE49-F238E27FC236}">
                <a16:creationId xmlns:a16="http://schemas.microsoft.com/office/drawing/2014/main" id="{BDDCA2C8-A928-DF40-19B1-80EBFBE979A4}"/>
              </a:ext>
            </a:extLst>
          </p:cNvPr>
          <p:cNvSpPr txBox="1">
            <a:spLocks/>
          </p:cNvSpPr>
          <p:nvPr/>
        </p:nvSpPr>
        <p:spPr>
          <a:xfrm>
            <a:off x="6333426" y="5763555"/>
            <a:ext cx="5388673" cy="1099851"/>
          </a:xfrm>
          <a:prstGeom prst="rect">
            <a:avLst/>
          </a:prstGeom>
        </p:spPr>
        <p:txBody>
          <a:bodyPr vert="horz" lIns="91440" tIns="45720" rIns="91440" bIns="45720" rtlCol="0">
            <a:normAutofit/>
          </a:bodyPr>
          <a:lstStyle>
            <a:lvl1pPr marL="0" marR="0" indent="0" algn="l" defTabSz="914400" rtl="0" eaLnBrk="1" fontAlgn="auto" latinLnBrk="0" hangingPunct="1">
              <a:lnSpc>
                <a:spcPct val="90000"/>
              </a:lnSpc>
              <a:spcBef>
                <a:spcPts val="1000"/>
              </a:spcBef>
              <a:spcAft>
                <a:spcPts val="0"/>
              </a:spcAft>
              <a:buClr>
                <a:srgbClr val="00A396"/>
              </a:buClr>
              <a:buSzTx/>
              <a:buFontTx/>
              <a:buNone/>
              <a:tabLst/>
              <a:defRPr sz="3100" b="1" kern="1200">
                <a:solidFill>
                  <a:srgbClr val="4D4D4D"/>
                </a:solidFill>
                <a:latin typeface="+mn-lt"/>
                <a:ea typeface="+mn-ea"/>
                <a:cs typeface="+mn-cs"/>
              </a:defRPr>
            </a:lvl1pPr>
            <a:lvl2pPr marL="685800" indent="-228600" algn="l" defTabSz="914400" rtl="0" eaLnBrk="1" latinLnBrk="0" hangingPunct="1">
              <a:lnSpc>
                <a:spcPct val="90000"/>
              </a:lnSpc>
              <a:spcBef>
                <a:spcPts val="500"/>
              </a:spcBef>
              <a:buClr>
                <a:srgbClr val="00A396"/>
              </a:buClr>
              <a:buFont typeface="Arial" panose="020B0604020202020204" pitchFamily="34" charset="0"/>
              <a:buChar char="•"/>
              <a:defRPr sz="2400" kern="1200">
                <a:solidFill>
                  <a:srgbClr val="4D4D4D"/>
                </a:solidFill>
                <a:latin typeface="+mn-lt"/>
                <a:ea typeface="+mn-ea"/>
                <a:cs typeface="+mn-cs"/>
              </a:defRPr>
            </a:lvl2pPr>
            <a:lvl3pPr marL="1143000" indent="-228600" algn="l" defTabSz="914400" rtl="0" eaLnBrk="1" latinLnBrk="0" hangingPunct="1">
              <a:lnSpc>
                <a:spcPct val="90000"/>
              </a:lnSpc>
              <a:spcBef>
                <a:spcPts val="500"/>
              </a:spcBef>
              <a:buClr>
                <a:srgbClr val="00A396"/>
              </a:buClr>
              <a:buFont typeface="Arial" panose="020B0604020202020204" pitchFamily="34" charset="0"/>
              <a:buChar char="•"/>
              <a:defRPr sz="2000" kern="1200">
                <a:solidFill>
                  <a:srgbClr val="4D4D4D"/>
                </a:solidFill>
                <a:latin typeface="+mn-lt"/>
                <a:ea typeface="+mn-ea"/>
                <a:cs typeface="+mn-cs"/>
              </a:defRPr>
            </a:lvl3pPr>
            <a:lvl4pPr marL="1600200" indent="-228600" algn="l" defTabSz="914400" rtl="0" eaLnBrk="1" latinLnBrk="0" hangingPunct="1">
              <a:lnSpc>
                <a:spcPct val="90000"/>
              </a:lnSpc>
              <a:spcBef>
                <a:spcPts val="500"/>
              </a:spcBef>
              <a:buClr>
                <a:srgbClr val="00A396"/>
              </a:buClr>
              <a:buFont typeface="Arial" panose="020B0604020202020204" pitchFamily="34" charset="0"/>
              <a:buChar char="•"/>
              <a:defRPr sz="1800" kern="1200">
                <a:solidFill>
                  <a:srgbClr val="4D4D4D"/>
                </a:solidFill>
                <a:latin typeface="+mn-lt"/>
                <a:ea typeface="+mn-ea"/>
                <a:cs typeface="+mn-cs"/>
              </a:defRPr>
            </a:lvl4pPr>
            <a:lvl5pPr marL="2057400" indent="-228600" algn="l" defTabSz="914400" rtl="0" eaLnBrk="1" latinLnBrk="0" hangingPunct="1">
              <a:lnSpc>
                <a:spcPct val="90000"/>
              </a:lnSpc>
              <a:spcBef>
                <a:spcPts val="500"/>
              </a:spcBef>
              <a:buClr>
                <a:srgbClr val="00A396"/>
              </a:buClr>
              <a:buFont typeface="Arial" panose="020B0604020202020204" pitchFamily="34" charset="0"/>
              <a:buChar char="•"/>
              <a:defRPr sz="1800" kern="1200">
                <a:solidFill>
                  <a:srgbClr val="4D4D4D"/>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n-US" sz="2600" dirty="0">
                <a:cs typeface="Poppins"/>
              </a:rPr>
              <a:t>7 per alley + 1 per employee</a:t>
            </a:r>
          </a:p>
        </p:txBody>
      </p:sp>
      <p:sp>
        <p:nvSpPr>
          <p:cNvPr id="45" name="Content Placeholder 2">
            <a:extLst>
              <a:ext uri="{FF2B5EF4-FFF2-40B4-BE49-F238E27FC236}">
                <a16:creationId xmlns:a16="http://schemas.microsoft.com/office/drawing/2014/main" id="{B25C0305-92EB-77E4-E30C-3AC2024877E0}"/>
              </a:ext>
            </a:extLst>
          </p:cNvPr>
          <p:cNvSpPr txBox="1">
            <a:spLocks/>
          </p:cNvSpPr>
          <p:nvPr/>
        </p:nvSpPr>
        <p:spPr>
          <a:xfrm>
            <a:off x="6333426" y="5435484"/>
            <a:ext cx="4838700" cy="493225"/>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Clr>
                <a:srgbClr val="00A396"/>
              </a:buClr>
              <a:buFontTx/>
              <a:buNone/>
              <a:defRPr sz="2800" kern="1200">
                <a:solidFill>
                  <a:srgbClr val="00A396"/>
                </a:solidFill>
                <a:latin typeface="+mn-lt"/>
                <a:ea typeface="+mn-ea"/>
                <a:cs typeface="+mn-cs"/>
              </a:defRPr>
            </a:lvl1pPr>
            <a:lvl2pPr marL="685800" indent="-228600" algn="l" defTabSz="914400" rtl="0" eaLnBrk="1" latinLnBrk="0" hangingPunct="1">
              <a:lnSpc>
                <a:spcPct val="90000"/>
              </a:lnSpc>
              <a:spcBef>
                <a:spcPts val="500"/>
              </a:spcBef>
              <a:buClr>
                <a:srgbClr val="00A396"/>
              </a:buClr>
              <a:buFont typeface="Arial" panose="020B0604020202020204" pitchFamily="34" charset="0"/>
              <a:buChar char="•"/>
              <a:defRPr sz="2400" kern="1200">
                <a:solidFill>
                  <a:srgbClr val="4D4D4D"/>
                </a:solidFill>
                <a:latin typeface="+mn-lt"/>
                <a:ea typeface="+mn-ea"/>
                <a:cs typeface="+mn-cs"/>
              </a:defRPr>
            </a:lvl2pPr>
            <a:lvl3pPr marL="1143000" indent="-228600" algn="l" defTabSz="914400" rtl="0" eaLnBrk="1" latinLnBrk="0" hangingPunct="1">
              <a:lnSpc>
                <a:spcPct val="90000"/>
              </a:lnSpc>
              <a:spcBef>
                <a:spcPts val="500"/>
              </a:spcBef>
              <a:buClr>
                <a:srgbClr val="00A396"/>
              </a:buClr>
              <a:buFont typeface="Arial" panose="020B0604020202020204" pitchFamily="34" charset="0"/>
              <a:buChar char="•"/>
              <a:defRPr sz="2000" kern="1200">
                <a:solidFill>
                  <a:srgbClr val="4D4D4D"/>
                </a:solidFill>
                <a:latin typeface="+mn-lt"/>
                <a:ea typeface="+mn-ea"/>
                <a:cs typeface="+mn-cs"/>
              </a:defRPr>
            </a:lvl3pPr>
            <a:lvl4pPr marL="1600200" indent="-228600" algn="l" defTabSz="914400" rtl="0" eaLnBrk="1" latinLnBrk="0" hangingPunct="1">
              <a:lnSpc>
                <a:spcPct val="90000"/>
              </a:lnSpc>
              <a:spcBef>
                <a:spcPts val="500"/>
              </a:spcBef>
              <a:buClr>
                <a:srgbClr val="00A396"/>
              </a:buClr>
              <a:buFont typeface="Arial" panose="020B0604020202020204" pitchFamily="34" charset="0"/>
              <a:buChar char="•"/>
              <a:defRPr sz="1800" kern="1200">
                <a:solidFill>
                  <a:srgbClr val="4D4D4D"/>
                </a:solidFill>
                <a:latin typeface="+mn-lt"/>
                <a:ea typeface="+mn-ea"/>
                <a:cs typeface="+mn-cs"/>
              </a:defRPr>
            </a:lvl4pPr>
            <a:lvl5pPr marL="2057400" indent="-228600" algn="l" defTabSz="914400" rtl="0" eaLnBrk="1" latinLnBrk="0" hangingPunct="1">
              <a:lnSpc>
                <a:spcPct val="90000"/>
              </a:lnSpc>
              <a:spcBef>
                <a:spcPts val="500"/>
              </a:spcBef>
              <a:buClr>
                <a:srgbClr val="00A396"/>
              </a:buClr>
              <a:buFont typeface="Arial" panose="020B0604020202020204" pitchFamily="34" charset="0"/>
              <a:buChar char="•"/>
              <a:defRPr sz="1800" kern="1200">
                <a:solidFill>
                  <a:srgbClr val="4D4D4D"/>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Menomonie</a:t>
            </a:r>
          </a:p>
        </p:txBody>
      </p:sp>
      <p:sp>
        <p:nvSpPr>
          <p:cNvPr id="47" name="Content Placeholder 2">
            <a:extLst>
              <a:ext uri="{FF2B5EF4-FFF2-40B4-BE49-F238E27FC236}">
                <a16:creationId xmlns:a16="http://schemas.microsoft.com/office/drawing/2014/main" id="{09890D4E-F344-1F3C-CFB3-FB2D56A90C66}"/>
              </a:ext>
            </a:extLst>
          </p:cNvPr>
          <p:cNvSpPr txBox="1">
            <a:spLocks/>
          </p:cNvSpPr>
          <p:nvPr/>
        </p:nvSpPr>
        <p:spPr>
          <a:xfrm>
            <a:off x="6333427" y="5317734"/>
            <a:ext cx="4838700" cy="493225"/>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Clr>
                <a:srgbClr val="00A396"/>
              </a:buClr>
              <a:buFontTx/>
              <a:buNone/>
              <a:defRPr sz="2800" kern="1200">
                <a:solidFill>
                  <a:srgbClr val="00A396"/>
                </a:solidFill>
                <a:latin typeface="+mn-lt"/>
                <a:ea typeface="+mn-ea"/>
                <a:cs typeface="+mn-cs"/>
              </a:defRPr>
            </a:lvl1pPr>
            <a:lvl2pPr marL="685800" indent="-228600" algn="l" defTabSz="914400" rtl="0" eaLnBrk="1" latinLnBrk="0" hangingPunct="1">
              <a:lnSpc>
                <a:spcPct val="90000"/>
              </a:lnSpc>
              <a:spcBef>
                <a:spcPts val="500"/>
              </a:spcBef>
              <a:buClr>
                <a:srgbClr val="00A396"/>
              </a:buClr>
              <a:buFont typeface="Arial" panose="020B0604020202020204" pitchFamily="34" charset="0"/>
              <a:buChar char="•"/>
              <a:defRPr sz="2400" kern="1200">
                <a:solidFill>
                  <a:srgbClr val="4D4D4D"/>
                </a:solidFill>
                <a:latin typeface="+mn-lt"/>
                <a:ea typeface="+mn-ea"/>
                <a:cs typeface="+mn-cs"/>
              </a:defRPr>
            </a:lvl2pPr>
            <a:lvl3pPr marL="1143000" indent="-228600" algn="l" defTabSz="914400" rtl="0" eaLnBrk="1" latinLnBrk="0" hangingPunct="1">
              <a:lnSpc>
                <a:spcPct val="90000"/>
              </a:lnSpc>
              <a:spcBef>
                <a:spcPts val="500"/>
              </a:spcBef>
              <a:buClr>
                <a:srgbClr val="00A396"/>
              </a:buClr>
              <a:buFont typeface="Arial" panose="020B0604020202020204" pitchFamily="34" charset="0"/>
              <a:buChar char="•"/>
              <a:defRPr sz="2000" kern="1200">
                <a:solidFill>
                  <a:srgbClr val="4D4D4D"/>
                </a:solidFill>
                <a:latin typeface="+mn-lt"/>
                <a:ea typeface="+mn-ea"/>
                <a:cs typeface="+mn-cs"/>
              </a:defRPr>
            </a:lvl3pPr>
            <a:lvl4pPr marL="1600200" indent="-228600" algn="l" defTabSz="914400" rtl="0" eaLnBrk="1" latinLnBrk="0" hangingPunct="1">
              <a:lnSpc>
                <a:spcPct val="90000"/>
              </a:lnSpc>
              <a:spcBef>
                <a:spcPts val="500"/>
              </a:spcBef>
              <a:buClr>
                <a:srgbClr val="00A396"/>
              </a:buClr>
              <a:buFont typeface="Arial" panose="020B0604020202020204" pitchFamily="34" charset="0"/>
              <a:buChar char="•"/>
              <a:defRPr sz="1800" kern="1200">
                <a:solidFill>
                  <a:srgbClr val="4D4D4D"/>
                </a:solidFill>
                <a:latin typeface="+mn-lt"/>
                <a:ea typeface="+mn-ea"/>
                <a:cs typeface="+mn-cs"/>
              </a:defRPr>
            </a:lvl4pPr>
            <a:lvl5pPr marL="2057400" indent="-228600" algn="l" defTabSz="914400" rtl="0" eaLnBrk="1" latinLnBrk="0" hangingPunct="1">
              <a:lnSpc>
                <a:spcPct val="90000"/>
              </a:lnSpc>
              <a:spcBef>
                <a:spcPts val="500"/>
              </a:spcBef>
              <a:buClr>
                <a:srgbClr val="00A396"/>
              </a:buClr>
              <a:buFont typeface="Arial" panose="020B0604020202020204" pitchFamily="34" charset="0"/>
              <a:buChar char="•"/>
              <a:defRPr sz="1800" kern="1200">
                <a:solidFill>
                  <a:srgbClr val="4D4D4D"/>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dirty="0"/>
          </a:p>
        </p:txBody>
      </p:sp>
      <p:sp>
        <p:nvSpPr>
          <p:cNvPr id="4" name="Content Placeholder 1">
            <a:extLst>
              <a:ext uri="{FF2B5EF4-FFF2-40B4-BE49-F238E27FC236}">
                <a16:creationId xmlns:a16="http://schemas.microsoft.com/office/drawing/2014/main" id="{6A579BE1-51E8-9C30-09FC-A2D012456798}"/>
              </a:ext>
            </a:extLst>
          </p:cNvPr>
          <p:cNvSpPr txBox="1">
            <a:spLocks/>
          </p:cNvSpPr>
          <p:nvPr/>
        </p:nvSpPr>
        <p:spPr>
          <a:xfrm>
            <a:off x="6333426" y="2818446"/>
            <a:ext cx="4838700" cy="493225"/>
          </a:xfrm>
          <a:prstGeom prst="rect">
            <a:avLst/>
          </a:prstGeom>
        </p:spPr>
        <p:txBody>
          <a:bodyPr vert="horz" lIns="91440" tIns="45720" rIns="91440" bIns="45720" rtlCol="0">
            <a:normAutofit/>
          </a:bodyPr>
          <a:lstStyle>
            <a:lvl1pPr marL="0" marR="0" indent="0" algn="l" defTabSz="914400" rtl="0" eaLnBrk="1" fontAlgn="auto" latinLnBrk="0" hangingPunct="1">
              <a:lnSpc>
                <a:spcPct val="90000"/>
              </a:lnSpc>
              <a:spcBef>
                <a:spcPts val="1000"/>
              </a:spcBef>
              <a:spcAft>
                <a:spcPts val="0"/>
              </a:spcAft>
              <a:buClr>
                <a:srgbClr val="00A396"/>
              </a:buClr>
              <a:buSzTx/>
              <a:buFontTx/>
              <a:buNone/>
              <a:tabLst/>
              <a:defRPr sz="3100" b="1" kern="1200">
                <a:solidFill>
                  <a:srgbClr val="4D4D4D"/>
                </a:solidFill>
                <a:latin typeface="+mn-lt"/>
                <a:ea typeface="+mn-ea"/>
                <a:cs typeface="+mn-cs"/>
              </a:defRPr>
            </a:lvl1pPr>
            <a:lvl2pPr marL="685800" indent="-228600" algn="l" defTabSz="914400" rtl="0" eaLnBrk="1" latinLnBrk="0" hangingPunct="1">
              <a:lnSpc>
                <a:spcPct val="90000"/>
              </a:lnSpc>
              <a:spcBef>
                <a:spcPts val="500"/>
              </a:spcBef>
              <a:buClr>
                <a:srgbClr val="00A396"/>
              </a:buClr>
              <a:buFont typeface="Arial" panose="020B0604020202020204" pitchFamily="34" charset="0"/>
              <a:buChar char="•"/>
              <a:defRPr sz="2400" kern="1200">
                <a:solidFill>
                  <a:srgbClr val="4D4D4D"/>
                </a:solidFill>
                <a:latin typeface="+mn-lt"/>
                <a:ea typeface="+mn-ea"/>
                <a:cs typeface="+mn-cs"/>
              </a:defRPr>
            </a:lvl2pPr>
            <a:lvl3pPr marL="1143000" indent="-228600" algn="l" defTabSz="914400" rtl="0" eaLnBrk="1" latinLnBrk="0" hangingPunct="1">
              <a:lnSpc>
                <a:spcPct val="90000"/>
              </a:lnSpc>
              <a:spcBef>
                <a:spcPts val="500"/>
              </a:spcBef>
              <a:buClr>
                <a:srgbClr val="00A396"/>
              </a:buClr>
              <a:buFont typeface="Arial" panose="020B0604020202020204" pitchFamily="34" charset="0"/>
              <a:buChar char="•"/>
              <a:defRPr sz="2000" kern="1200">
                <a:solidFill>
                  <a:srgbClr val="4D4D4D"/>
                </a:solidFill>
                <a:latin typeface="+mn-lt"/>
                <a:ea typeface="+mn-ea"/>
                <a:cs typeface="+mn-cs"/>
              </a:defRPr>
            </a:lvl3pPr>
            <a:lvl4pPr marL="1600200" indent="-228600" algn="l" defTabSz="914400" rtl="0" eaLnBrk="1" latinLnBrk="0" hangingPunct="1">
              <a:lnSpc>
                <a:spcPct val="90000"/>
              </a:lnSpc>
              <a:spcBef>
                <a:spcPts val="500"/>
              </a:spcBef>
              <a:buClr>
                <a:srgbClr val="00A396"/>
              </a:buClr>
              <a:buFont typeface="Arial" panose="020B0604020202020204" pitchFamily="34" charset="0"/>
              <a:buChar char="•"/>
              <a:defRPr sz="1800" kern="1200">
                <a:solidFill>
                  <a:srgbClr val="4D4D4D"/>
                </a:solidFill>
                <a:latin typeface="+mn-lt"/>
                <a:ea typeface="+mn-ea"/>
                <a:cs typeface="+mn-cs"/>
              </a:defRPr>
            </a:lvl4pPr>
            <a:lvl5pPr marL="2057400" indent="-228600" algn="l" defTabSz="914400" rtl="0" eaLnBrk="1" latinLnBrk="0" hangingPunct="1">
              <a:lnSpc>
                <a:spcPct val="90000"/>
              </a:lnSpc>
              <a:spcBef>
                <a:spcPts val="500"/>
              </a:spcBef>
              <a:buClr>
                <a:srgbClr val="00A396"/>
              </a:buClr>
              <a:buFont typeface="Arial" panose="020B0604020202020204" pitchFamily="34" charset="0"/>
              <a:buChar char="•"/>
              <a:defRPr sz="1800" kern="1200">
                <a:solidFill>
                  <a:srgbClr val="4D4D4D"/>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600" dirty="0"/>
              <a:t>4 per alley</a:t>
            </a:r>
          </a:p>
        </p:txBody>
      </p:sp>
      <p:sp>
        <p:nvSpPr>
          <p:cNvPr id="5" name="Content Placeholder 2">
            <a:extLst>
              <a:ext uri="{FF2B5EF4-FFF2-40B4-BE49-F238E27FC236}">
                <a16:creationId xmlns:a16="http://schemas.microsoft.com/office/drawing/2014/main" id="{6BF78B32-4E83-E09B-9E02-F4F1DA4DEE1E}"/>
              </a:ext>
            </a:extLst>
          </p:cNvPr>
          <p:cNvSpPr txBox="1">
            <a:spLocks/>
          </p:cNvSpPr>
          <p:nvPr/>
        </p:nvSpPr>
        <p:spPr>
          <a:xfrm>
            <a:off x="6333426" y="2412514"/>
            <a:ext cx="4838700" cy="493225"/>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Clr>
                <a:srgbClr val="00A396"/>
              </a:buClr>
              <a:buFontTx/>
              <a:buNone/>
              <a:defRPr sz="2800" kern="1200">
                <a:solidFill>
                  <a:srgbClr val="00A396"/>
                </a:solidFill>
                <a:latin typeface="+mn-lt"/>
                <a:ea typeface="+mn-ea"/>
                <a:cs typeface="+mn-cs"/>
              </a:defRPr>
            </a:lvl1pPr>
            <a:lvl2pPr marL="685800" indent="-228600" algn="l" defTabSz="914400" rtl="0" eaLnBrk="1" latinLnBrk="0" hangingPunct="1">
              <a:lnSpc>
                <a:spcPct val="90000"/>
              </a:lnSpc>
              <a:spcBef>
                <a:spcPts val="500"/>
              </a:spcBef>
              <a:buClr>
                <a:srgbClr val="00A396"/>
              </a:buClr>
              <a:buFont typeface="Arial" panose="020B0604020202020204" pitchFamily="34" charset="0"/>
              <a:buChar char="•"/>
              <a:defRPr sz="2400" kern="1200">
                <a:solidFill>
                  <a:srgbClr val="4D4D4D"/>
                </a:solidFill>
                <a:latin typeface="+mn-lt"/>
                <a:ea typeface="+mn-ea"/>
                <a:cs typeface="+mn-cs"/>
              </a:defRPr>
            </a:lvl2pPr>
            <a:lvl3pPr marL="1143000" indent="-228600" algn="l" defTabSz="914400" rtl="0" eaLnBrk="1" latinLnBrk="0" hangingPunct="1">
              <a:lnSpc>
                <a:spcPct val="90000"/>
              </a:lnSpc>
              <a:spcBef>
                <a:spcPts val="500"/>
              </a:spcBef>
              <a:buClr>
                <a:srgbClr val="00A396"/>
              </a:buClr>
              <a:buFont typeface="Arial" panose="020B0604020202020204" pitchFamily="34" charset="0"/>
              <a:buChar char="•"/>
              <a:defRPr sz="2000" kern="1200">
                <a:solidFill>
                  <a:srgbClr val="4D4D4D"/>
                </a:solidFill>
                <a:latin typeface="+mn-lt"/>
                <a:ea typeface="+mn-ea"/>
                <a:cs typeface="+mn-cs"/>
              </a:defRPr>
            </a:lvl3pPr>
            <a:lvl4pPr marL="1600200" indent="-228600" algn="l" defTabSz="914400" rtl="0" eaLnBrk="1" latinLnBrk="0" hangingPunct="1">
              <a:lnSpc>
                <a:spcPct val="90000"/>
              </a:lnSpc>
              <a:spcBef>
                <a:spcPts val="500"/>
              </a:spcBef>
              <a:buClr>
                <a:srgbClr val="00A396"/>
              </a:buClr>
              <a:buFont typeface="Arial" panose="020B0604020202020204" pitchFamily="34" charset="0"/>
              <a:buChar char="•"/>
              <a:defRPr sz="1800" kern="1200">
                <a:solidFill>
                  <a:srgbClr val="4D4D4D"/>
                </a:solidFill>
                <a:latin typeface="+mn-lt"/>
                <a:ea typeface="+mn-ea"/>
                <a:cs typeface="+mn-cs"/>
              </a:defRPr>
            </a:lvl4pPr>
            <a:lvl5pPr marL="2057400" indent="-228600" algn="l" defTabSz="914400" rtl="0" eaLnBrk="1" latinLnBrk="0" hangingPunct="1">
              <a:lnSpc>
                <a:spcPct val="90000"/>
              </a:lnSpc>
              <a:spcBef>
                <a:spcPts val="500"/>
              </a:spcBef>
              <a:buClr>
                <a:srgbClr val="00A396"/>
              </a:buClr>
              <a:buFont typeface="Arial" panose="020B0604020202020204" pitchFamily="34" charset="0"/>
              <a:buChar char="•"/>
              <a:defRPr sz="1800" kern="1200">
                <a:solidFill>
                  <a:srgbClr val="4D4D4D"/>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Platteville</a:t>
            </a:r>
          </a:p>
        </p:txBody>
      </p:sp>
    </p:spTree>
    <p:extLst>
      <p:ext uri="{BB962C8B-B14F-4D97-AF65-F5344CB8AC3E}">
        <p14:creationId xmlns:p14="http://schemas.microsoft.com/office/powerpoint/2010/main" val="35000952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16BE27-51D4-70AD-CE19-284D30EEAD9E}"/>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CB6E98C-4735-1376-E18C-4EE20EA1A14E}"/>
              </a:ext>
            </a:extLst>
          </p:cNvPr>
          <p:cNvSpPr>
            <a:spLocks noGrp="1"/>
          </p:cNvSpPr>
          <p:nvPr>
            <p:ph idx="14"/>
          </p:nvPr>
        </p:nvSpPr>
        <p:spPr>
          <a:xfrm>
            <a:off x="6343034" y="3577979"/>
            <a:ext cx="4838700" cy="620284"/>
          </a:xfrm>
        </p:spPr>
        <p:txBody>
          <a:bodyPr>
            <a:noAutofit/>
          </a:bodyPr>
          <a:lstStyle/>
          <a:p>
            <a:pPr>
              <a:spcBef>
                <a:spcPts val="0"/>
              </a:spcBef>
            </a:pPr>
            <a:r>
              <a:rPr lang="en-US" sz="2600" dirty="0"/>
              <a:t>1 per 4 seats or 1 space per 60 square feet of gross floor area (whichever is greater)</a:t>
            </a:r>
          </a:p>
        </p:txBody>
      </p:sp>
      <p:sp>
        <p:nvSpPr>
          <p:cNvPr id="3" name="Content Placeholder 2">
            <a:extLst>
              <a:ext uri="{FF2B5EF4-FFF2-40B4-BE49-F238E27FC236}">
                <a16:creationId xmlns:a16="http://schemas.microsoft.com/office/drawing/2014/main" id="{13ABA5DC-B6D4-DE0C-329C-01D4C2DE7861}"/>
              </a:ext>
            </a:extLst>
          </p:cNvPr>
          <p:cNvSpPr>
            <a:spLocks noGrp="1"/>
          </p:cNvSpPr>
          <p:nvPr>
            <p:ph idx="15"/>
          </p:nvPr>
        </p:nvSpPr>
        <p:spPr>
          <a:xfrm>
            <a:off x="6336503" y="3071240"/>
            <a:ext cx="4838700" cy="493225"/>
          </a:xfrm>
        </p:spPr>
        <p:txBody>
          <a:bodyPr/>
          <a:lstStyle/>
          <a:p>
            <a:r>
              <a:rPr lang="en-US" dirty="0"/>
              <a:t>Stevens Point</a:t>
            </a:r>
          </a:p>
        </p:txBody>
      </p:sp>
      <p:pic>
        <p:nvPicPr>
          <p:cNvPr id="7" name="Picture Placeholder 7" descr="A row of bowling balls&#10;&#10;AI-generated content may be incorrect.">
            <a:extLst>
              <a:ext uri="{FF2B5EF4-FFF2-40B4-BE49-F238E27FC236}">
                <a16:creationId xmlns:a16="http://schemas.microsoft.com/office/drawing/2014/main" id="{F78E0E4D-61BD-6275-B7A0-83DC72C6CC1F}"/>
              </a:ext>
            </a:extLst>
          </p:cNvPr>
          <p:cNvPicPr>
            <a:picLocks noGrp="1" noChangeAspect="1"/>
          </p:cNvPicPr>
          <p:nvPr>
            <p:ph type="pic" idx="2"/>
          </p:nvPr>
        </p:nvPicPr>
        <p:blipFill>
          <a:blip r:embed="rId2"/>
          <a:srcRect t="12539" b="12539"/>
          <a:stretch>
            <a:fillRect/>
          </a:stretch>
        </p:blipFill>
        <p:spPr/>
      </p:pic>
      <p:sp>
        <p:nvSpPr>
          <p:cNvPr id="8" name="Content Placeholder 1">
            <a:extLst>
              <a:ext uri="{FF2B5EF4-FFF2-40B4-BE49-F238E27FC236}">
                <a16:creationId xmlns:a16="http://schemas.microsoft.com/office/drawing/2014/main" id="{59485E20-05DB-EB04-7231-FDE8A3026C70}"/>
              </a:ext>
            </a:extLst>
          </p:cNvPr>
          <p:cNvSpPr txBox="1">
            <a:spLocks/>
          </p:cNvSpPr>
          <p:nvPr/>
        </p:nvSpPr>
        <p:spPr>
          <a:xfrm>
            <a:off x="6323441" y="5506312"/>
            <a:ext cx="5322570" cy="606770"/>
          </a:xfrm>
          <a:prstGeom prst="rect">
            <a:avLst/>
          </a:prstGeom>
        </p:spPr>
        <p:txBody>
          <a:bodyPr vert="horz" lIns="91440" tIns="45720" rIns="91440" bIns="45720" rtlCol="0">
            <a:normAutofit/>
          </a:bodyPr>
          <a:lstStyle>
            <a:lvl1pPr marL="0" marR="0" indent="0" algn="l" defTabSz="914400" rtl="0" eaLnBrk="1" fontAlgn="auto" latinLnBrk="0" hangingPunct="1">
              <a:lnSpc>
                <a:spcPct val="90000"/>
              </a:lnSpc>
              <a:spcBef>
                <a:spcPts val="1000"/>
              </a:spcBef>
              <a:spcAft>
                <a:spcPts val="0"/>
              </a:spcAft>
              <a:buClr>
                <a:srgbClr val="00A396"/>
              </a:buClr>
              <a:buSzTx/>
              <a:buFontTx/>
              <a:buNone/>
              <a:tabLst/>
              <a:defRPr sz="3100" b="1" kern="1200">
                <a:solidFill>
                  <a:srgbClr val="4D4D4D"/>
                </a:solidFill>
                <a:latin typeface="+mn-lt"/>
                <a:ea typeface="+mn-ea"/>
                <a:cs typeface="+mn-cs"/>
              </a:defRPr>
            </a:lvl1pPr>
            <a:lvl2pPr marL="685800" indent="-228600" algn="l" defTabSz="914400" rtl="0" eaLnBrk="1" latinLnBrk="0" hangingPunct="1">
              <a:lnSpc>
                <a:spcPct val="90000"/>
              </a:lnSpc>
              <a:spcBef>
                <a:spcPts val="500"/>
              </a:spcBef>
              <a:buClr>
                <a:srgbClr val="00A396"/>
              </a:buClr>
              <a:buFont typeface="Arial" panose="020B0604020202020204" pitchFamily="34" charset="0"/>
              <a:buChar char="•"/>
              <a:defRPr sz="2400" kern="1200">
                <a:solidFill>
                  <a:srgbClr val="4D4D4D"/>
                </a:solidFill>
                <a:latin typeface="+mn-lt"/>
                <a:ea typeface="+mn-ea"/>
                <a:cs typeface="+mn-cs"/>
              </a:defRPr>
            </a:lvl2pPr>
            <a:lvl3pPr marL="1143000" indent="-228600" algn="l" defTabSz="914400" rtl="0" eaLnBrk="1" latinLnBrk="0" hangingPunct="1">
              <a:lnSpc>
                <a:spcPct val="90000"/>
              </a:lnSpc>
              <a:spcBef>
                <a:spcPts val="500"/>
              </a:spcBef>
              <a:buClr>
                <a:srgbClr val="00A396"/>
              </a:buClr>
              <a:buFont typeface="Arial" panose="020B0604020202020204" pitchFamily="34" charset="0"/>
              <a:buChar char="•"/>
              <a:defRPr sz="2000" kern="1200">
                <a:solidFill>
                  <a:srgbClr val="4D4D4D"/>
                </a:solidFill>
                <a:latin typeface="+mn-lt"/>
                <a:ea typeface="+mn-ea"/>
                <a:cs typeface="+mn-cs"/>
              </a:defRPr>
            </a:lvl3pPr>
            <a:lvl4pPr marL="1600200" indent="-228600" algn="l" defTabSz="914400" rtl="0" eaLnBrk="1" latinLnBrk="0" hangingPunct="1">
              <a:lnSpc>
                <a:spcPct val="90000"/>
              </a:lnSpc>
              <a:spcBef>
                <a:spcPts val="500"/>
              </a:spcBef>
              <a:buClr>
                <a:srgbClr val="00A396"/>
              </a:buClr>
              <a:buFont typeface="Arial" panose="020B0604020202020204" pitchFamily="34" charset="0"/>
              <a:buChar char="•"/>
              <a:defRPr sz="1800" kern="1200">
                <a:solidFill>
                  <a:srgbClr val="4D4D4D"/>
                </a:solidFill>
                <a:latin typeface="+mn-lt"/>
                <a:ea typeface="+mn-ea"/>
                <a:cs typeface="+mn-cs"/>
              </a:defRPr>
            </a:lvl4pPr>
            <a:lvl5pPr marL="2057400" indent="-228600" algn="l" defTabSz="914400" rtl="0" eaLnBrk="1" latinLnBrk="0" hangingPunct="1">
              <a:lnSpc>
                <a:spcPct val="90000"/>
              </a:lnSpc>
              <a:spcBef>
                <a:spcPts val="500"/>
              </a:spcBef>
              <a:buClr>
                <a:srgbClr val="00A396"/>
              </a:buClr>
              <a:buFont typeface="Arial" panose="020B0604020202020204" pitchFamily="34" charset="0"/>
              <a:buChar char="•"/>
              <a:defRPr sz="1800" kern="1200">
                <a:solidFill>
                  <a:srgbClr val="4D4D4D"/>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1 per 1500 square feet</a:t>
            </a:r>
          </a:p>
        </p:txBody>
      </p:sp>
      <p:sp>
        <p:nvSpPr>
          <p:cNvPr id="9" name="Content Placeholder 2">
            <a:extLst>
              <a:ext uri="{FF2B5EF4-FFF2-40B4-BE49-F238E27FC236}">
                <a16:creationId xmlns:a16="http://schemas.microsoft.com/office/drawing/2014/main" id="{D4417B0F-E1FA-6006-BE75-5F85F795234F}"/>
              </a:ext>
            </a:extLst>
          </p:cNvPr>
          <p:cNvSpPr txBox="1">
            <a:spLocks/>
          </p:cNvSpPr>
          <p:nvPr/>
        </p:nvSpPr>
        <p:spPr>
          <a:xfrm>
            <a:off x="6316910" y="4999573"/>
            <a:ext cx="5322570" cy="493225"/>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Clr>
                <a:srgbClr val="00A396"/>
              </a:buClr>
              <a:buFontTx/>
              <a:buNone/>
              <a:defRPr sz="2800" kern="1200">
                <a:solidFill>
                  <a:srgbClr val="00A396"/>
                </a:solidFill>
                <a:latin typeface="+mn-lt"/>
                <a:ea typeface="+mn-ea"/>
                <a:cs typeface="+mn-cs"/>
              </a:defRPr>
            </a:lvl1pPr>
            <a:lvl2pPr marL="685800" indent="-228600" algn="l" defTabSz="914400" rtl="0" eaLnBrk="1" latinLnBrk="0" hangingPunct="1">
              <a:lnSpc>
                <a:spcPct val="90000"/>
              </a:lnSpc>
              <a:spcBef>
                <a:spcPts val="500"/>
              </a:spcBef>
              <a:buClr>
                <a:srgbClr val="00A396"/>
              </a:buClr>
              <a:buFont typeface="Arial" panose="020B0604020202020204" pitchFamily="34" charset="0"/>
              <a:buChar char="•"/>
              <a:defRPr sz="2400" kern="1200">
                <a:solidFill>
                  <a:srgbClr val="4D4D4D"/>
                </a:solidFill>
                <a:latin typeface="+mn-lt"/>
                <a:ea typeface="+mn-ea"/>
                <a:cs typeface="+mn-cs"/>
              </a:defRPr>
            </a:lvl2pPr>
            <a:lvl3pPr marL="1143000" indent="-228600" algn="l" defTabSz="914400" rtl="0" eaLnBrk="1" latinLnBrk="0" hangingPunct="1">
              <a:lnSpc>
                <a:spcPct val="90000"/>
              </a:lnSpc>
              <a:spcBef>
                <a:spcPts val="500"/>
              </a:spcBef>
              <a:buClr>
                <a:srgbClr val="00A396"/>
              </a:buClr>
              <a:buFont typeface="Arial" panose="020B0604020202020204" pitchFamily="34" charset="0"/>
              <a:buChar char="•"/>
              <a:defRPr sz="2000" kern="1200">
                <a:solidFill>
                  <a:srgbClr val="4D4D4D"/>
                </a:solidFill>
                <a:latin typeface="+mn-lt"/>
                <a:ea typeface="+mn-ea"/>
                <a:cs typeface="+mn-cs"/>
              </a:defRPr>
            </a:lvl3pPr>
            <a:lvl4pPr marL="1600200" indent="-228600" algn="l" defTabSz="914400" rtl="0" eaLnBrk="1" latinLnBrk="0" hangingPunct="1">
              <a:lnSpc>
                <a:spcPct val="90000"/>
              </a:lnSpc>
              <a:spcBef>
                <a:spcPts val="500"/>
              </a:spcBef>
              <a:buClr>
                <a:srgbClr val="00A396"/>
              </a:buClr>
              <a:buFont typeface="Arial" panose="020B0604020202020204" pitchFamily="34" charset="0"/>
              <a:buChar char="•"/>
              <a:defRPr sz="1800" kern="1200">
                <a:solidFill>
                  <a:srgbClr val="4D4D4D"/>
                </a:solidFill>
                <a:latin typeface="+mn-lt"/>
                <a:ea typeface="+mn-ea"/>
                <a:cs typeface="+mn-cs"/>
              </a:defRPr>
            </a:lvl4pPr>
            <a:lvl5pPr marL="2057400" indent="-228600" algn="l" defTabSz="914400" rtl="0" eaLnBrk="1" latinLnBrk="0" hangingPunct="1">
              <a:lnSpc>
                <a:spcPct val="90000"/>
              </a:lnSpc>
              <a:spcBef>
                <a:spcPts val="500"/>
              </a:spcBef>
              <a:buClr>
                <a:srgbClr val="00A396"/>
              </a:buClr>
              <a:buFont typeface="Arial" panose="020B0604020202020204" pitchFamily="34" charset="0"/>
              <a:buChar char="•"/>
              <a:defRPr sz="1800" kern="1200">
                <a:solidFill>
                  <a:srgbClr val="4D4D4D"/>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Bayfield</a:t>
            </a:r>
          </a:p>
        </p:txBody>
      </p:sp>
      <p:pic>
        <p:nvPicPr>
          <p:cNvPr id="6" name="Picture Placeholder 7">
            <a:extLst>
              <a:ext uri="{FF2B5EF4-FFF2-40B4-BE49-F238E27FC236}">
                <a16:creationId xmlns:a16="http://schemas.microsoft.com/office/drawing/2014/main" id="{BA64989A-F7A5-B1BD-23AD-CD59FFFCF3E0}"/>
              </a:ext>
            </a:extLst>
          </p:cNvPr>
          <p:cNvPicPr>
            <a:picLocks noChangeAspect="1"/>
          </p:cNvPicPr>
          <p:nvPr/>
        </p:nvPicPr>
        <p:blipFill>
          <a:blip r:embed="rId3"/>
          <a:srcRect t="100" r="40682" b="-100"/>
          <a:stretch/>
        </p:blipFill>
        <p:spPr>
          <a:xfrm>
            <a:off x="0" y="6852"/>
            <a:ext cx="6096000" cy="6851148"/>
          </a:xfrm>
          <a:prstGeom prst="rect">
            <a:avLst/>
          </a:prstGeom>
          <a:solidFill>
            <a:srgbClr val="BFBFBF"/>
          </a:solidFill>
          <a:ln>
            <a:noFill/>
          </a:ln>
        </p:spPr>
      </p:pic>
      <p:sp>
        <p:nvSpPr>
          <p:cNvPr id="12" name="Content Placeholder 1">
            <a:extLst>
              <a:ext uri="{FF2B5EF4-FFF2-40B4-BE49-F238E27FC236}">
                <a16:creationId xmlns:a16="http://schemas.microsoft.com/office/drawing/2014/main" id="{6AE0E464-BF7F-DA04-F432-D66C0C3D2447}"/>
              </a:ext>
            </a:extLst>
          </p:cNvPr>
          <p:cNvSpPr txBox="1">
            <a:spLocks/>
          </p:cNvSpPr>
          <p:nvPr/>
        </p:nvSpPr>
        <p:spPr>
          <a:xfrm>
            <a:off x="6336503" y="744918"/>
            <a:ext cx="4838700" cy="620284"/>
          </a:xfrm>
          <a:prstGeom prst="rect">
            <a:avLst/>
          </a:prstGeom>
        </p:spPr>
        <p:txBody>
          <a:bodyPr vert="horz" lIns="91440" tIns="45720" rIns="91440" bIns="45720" rtlCol="0">
            <a:normAutofit/>
          </a:bodyPr>
          <a:lstStyle>
            <a:lvl1pPr marL="0" marR="0" indent="0" algn="l" defTabSz="914400" rtl="0" eaLnBrk="1" fontAlgn="auto" latinLnBrk="0" hangingPunct="1">
              <a:lnSpc>
                <a:spcPct val="90000"/>
              </a:lnSpc>
              <a:spcBef>
                <a:spcPts val="1000"/>
              </a:spcBef>
              <a:spcAft>
                <a:spcPts val="0"/>
              </a:spcAft>
              <a:buClr>
                <a:srgbClr val="00A396"/>
              </a:buClr>
              <a:buSzTx/>
              <a:buFontTx/>
              <a:buNone/>
              <a:tabLst/>
              <a:defRPr sz="3100" b="1" kern="1200">
                <a:solidFill>
                  <a:srgbClr val="4D4D4D"/>
                </a:solidFill>
                <a:latin typeface="+mn-lt"/>
                <a:ea typeface="+mn-ea"/>
                <a:cs typeface="+mn-cs"/>
              </a:defRPr>
            </a:lvl1pPr>
            <a:lvl2pPr marL="685800" indent="-228600" algn="l" defTabSz="914400" rtl="0" eaLnBrk="1" latinLnBrk="0" hangingPunct="1">
              <a:lnSpc>
                <a:spcPct val="90000"/>
              </a:lnSpc>
              <a:spcBef>
                <a:spcPts val="500"/>
              </a:spcBef>
              <a:buClr>
                <a:srgbClr val="00A396"/>
              </a:buClr>
              <a:buFont typeface="Arial" panose="020B0604020202020204" pitchFamily="34" charset="0"/>
              <a:buChar char="•"/>
              <a:defRPr sz="2400" kern="1200">
                <a:solidFill>
                  <a:srgbClr val="4D4D4D"/>
                </a:solidFill>
                <a:latin typeface="+mn-lt"/>
                <a:ea typeface="+mn-ea"/>
                <a:cs typeface="+mn-cs"/>
              </a:defRPr>
            </a:lvl2pPr>
            <a:lvl3pPr marL="1143000" indent="-228600" algn="l" defTabSz="914400" rtl="0" eaLnBrk="1" latinLnBrk="0" hangingPunct="1">
              <a:lnSpc>
                <a:spcPct val="90000"/>
              </a:lnSpc>
              <a:spcBef>
                <a:spcPts val="500"/>
              </a:spcBef>
              <a:buClr>
                <a:srgbClr val="00A396"/>
              </a:buClr>
              <a:buFont typeface="Arial" panose="020B0604020202020204" pitchFamily="34" charset="0"/>
              <a:buChar char="•"/>
              <a:defRPr sz="2000" kern="1200">
                <a:solidFill>
                  <a:srgbClr val="4D4D4D"/>
                </a:solidFill>
                <a:latin typeface="+mn-lt"/>
                <a:ea typeface="+mn-ea"/>
                <a:cs typeface="+mn-cs"/>
              </a:defRPr>
            </a:lvl3pPr>
            <a:lvl4pPr marL="1600200" indent="-228600" algn="l" defTabSz="914400" rtl="0" eaLnBrk="1" latinLnBrk="0" hangingPunct="1">
              <a:lnSpc>
                <a:spcPct val="90000"/>
              </a:lnSpc>
              <a:spcBef>
                <a:spcPts val="500"/>
              </a:spcBef>
              <a:buClr>
                <a:srgbClr val="00A396"/>
              </a:buClr>
              <a:buFont typeface="Arial" panose="020B0604020202020204" pitchFamily="34" charset="0"/>
              <a:buChar char="•"/>
              <a:defRPr sz="1800" kern="1200">
                <a:solidFill>
                  <a:srgbClr val="4D4D4D"/>
                </a:solidFill>
                <a:latin typeface="+mn-lt"/>
                <a:ea typeface="+mn-ea"/>
                <a:cs typeface="+mn-cs"/>
              </a:defRPr>
            </a:lvl4pPr>
            <a:lvl5pPr marL="2057400" indent="-228600" algn="l" defTabSz="914400" rtl="0" eaLnBrk="1" latinLnBrk="0" hangingPunct="1">
              <a:lnSpc>
                <a:spcPct val="90000"/>
              </a:lnSpc>
              <a:spcBef>
                <a:spcPts val="500"/>
              </a:spcBef>
              <a:buClr>
                <a:srgbClr val="00A396"/>
              </a:buClr>
              <a:buFont typeface="Arial" panose="020B0604020202020204" pitchFamily="34" charset="0"/>
              <a:buChar char="•"/>
              <a:defRPr sz="1800" kern="1200">
                <a:solidFill>
                  <a:srgbClr val="4D4D4D"/>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1 per 50 square feet</a:t>
            </a:r>
          </a:p>
        </p:txBody>
      </p:sp>
      <p:sp>
        <p:nvSpPr>
          <p:cNvPr id="13" name="Content Placeholder 2">
            <a:extLst>
              <a:ext uri="{FF2B5EF4-FFF2-40B4-BE49-F238E27FC236}">
                <a16:creationId xmlns:a16="http://schemas.microsoft.com/office/drawing/2014/main" id="{D4B38B01-5C93-4701-273C-AB543CCECC02}"/>
              </a:ext>
            </a:extLst>
          </p:cNvPr>
          <p:cNvSpPr txBox="1">
            <a:spLocks/>
          </p:cNvSpPr>
          <p:nvPr/>
        </p:nvSpPr>
        <p:spPr>
          <a:xfrm>
            <a:off x="6329972" y="238179"/>
            <a:ext cx="4838700" cy="493225"/>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Clr>
                <a:srgbClr val="00A396"/>
              </a:buClr>
              <a:buFontTx/>
              <a:buNone/>
              <a:defRPr sz="2800" kern="1200">
                <a:solidFill>
                  <a:srgbClr val="00A396"/>
                </a:solidFill>
                <a:latin typeface="+mn-lt"/>
                <a:ea typeface="+mn-ea"/>
                <a:cs typeface="+mn-cs"/>
              </a:defRPr>
            </a:lvl1pPr>
            <a:lvl2pPr marL="685800" indent="-228600" algn="l" defTabSz="914400" rtl="0" eaLnBrk="1" latinLnBrk="0" hangingPunct="1">
              <a:lnSpc>
                <a:spcPct val="90000"/>
              </a:lnSpc>
              <a:spcBef>
                <a:spcPts val="500"/>
              </a:spcBef>
              <a:buClr>
                <a:srgbClr val="00A396"/>
              </a:buClr>
              <a:buFont typeface="Arial" panose="020B0604020202020204" pitchFamily="34" charset="0"/>
              <a:buChar char="•"/>
              <a:defRPr sz="2400" kern="1200">
                <a:solidFill>
                  <a:srgbClr val="4D4D4D"/>
                </a:solidFill>
                <a:latin typeface="+mn-lt"/>
                <a:ea typeface="+mn-ea"/>
                <a:cs typeface="+mn-cs"/>
              </a:defRPr>
            </a:lvl2pPr>
            <a:lvl3pPr marL="1143000" indent="-228600" algn="l" defTabSz="914400" rtl="0" eaLnBrk="1" latinLnBrk="0" hangingPunct="1">
              <a:lnSpc>
                <a:spcPct val="90000"/>
              </a:lnSpc>
              <a:spcBef>
                <a:spcPts val="500"/>
              </a:spcBef>
              <a:buClr>
                <a:srgbClr val="00A396"/>
              </a:buClr>
              <a:buFont typeface="Arial" panose="020B0604020202020204" pitchFamily="34" charset="0"/>
              <a:buChar char="•"/>
              <a:defRPr sz="2000" kern="1200">
                <a:solidFill>
                  <a:srgbClr val="4D4D4D"/>
                </a:solidFill>
                <a:latin typeface="+mn-lt"/>
                <a:ea typeface="+mn-ea"/>
                <a:cs typeface="+mn-cs"/>
              </a:defRPr>
            </a:lvl3pPr>
            <a:lvl4pPr marL="1600200" indent="-228600" algn="l" defTabSz="914400" rtl="0" eaLnBrk="1" latinLnBrk="0" hangingPunct="1">
              <a:lnSpc>
                <a:spcPct val="90000"/>
              </a:lnSpc>
              <a:spcBef>
                <a:spcPts val="500"/>
              </a:spcBef>
              <a:buClr>
                <a:srgbClr val="00A396"/>
              </a:buClr>
              <a:buFont typeface="Arial" panose="020B0604020202020204" pitchFamily="34" charset="0"/>
              <a:buChar char="•"/>
              <a:defRPr sz="1800" kern="1200">
                <a:solidFill>
                  <a:srgbClr val="4D4D4D"/>
                </a:solidFill>
                <a:latin typeface="+mn-lt"/>
                <a:ea typeface="+mn-ea"/>
                <a:cs typeface="+mn-cs"/>
              </a:defRPr>
            </a:lvl4pPr>
            <a:lvl5pPr marL="2057400" indent="-228600" algn="l" defTabSz="914400" rtl="0" eaLnBrk="1" latinLnBrk="0" hangingPunct="1">
              <a:lnSpc>
                <a:spcPct val="90000"/>
              </a:lnSpc>
              <a:spcBef>
                <a:spcPts val="500"/>
              </a:spcBef>
              <a:buClr>
                <a:srgbClr val="00A396"/>
              </a:buClr>
              <a:buFont typeface="Arial" panose="020B0604020202020204" pitchFamily="34" charset="0"/>
              <a:buChar char="•"/>
              <a:defRPr sz="1800" kern="1200">
                <a:solidFill>
                  <a:srgbClr val="4D4D4D"/>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Onalaska</a:t>
            </a:r>
          </a:p>
        </p:txBody>
      </p:sp>
      <p:sp>
        <p:nvSpPr>
          <p:cNvPr id="4" name="Content Placeholder 1">
            <a:extLst>
              <a:ext uri="{FF2B5EF4-FFF2-40B4-BE49-F238E27FC236}">
                <a16:creationId xmlns:a16="http://schemas.microsoft.com/office/drawing/2014/main" id="{CF6FF4A4-C7B6-88F3-048D-FC84ED89416A}"/>
              </a:ext>
            </a:extLst>
          </p:cNvPr>
          <p:cNvSpPr txBox="1">
            <a:spLocks/>
          </p:cNvSpPr>
          <p:nvPr/>
        </p:nvSpPr>
        <p:spPr>
          <a:xfrm>
            <a:off x="6323441" y="2180026"/>
            <a:ext cx="4838700" cy="620284"/>
          </a:xfrm>
          <a:prstGeom prst="rect">
            <a:avLst/>
          </a:prstGeom>
        </p:spPr>
        <p:txBody>
          <a:bodyPr vert="horz" lIns="91440" tIns="45720" rIns="91440" bIns="45720" rtlCol="0">
            <a:normAutofit/>
          </a:bodyPr>
          <a:lstStyle>
            <a:lvl1pPr marL="0" marR="0" indent="0" algn="l" defTabSz="914400" rtl="0" eaLnBrk="1" fontAlgn="auto" latinLnBrk="0" hangingPunct="1">
              <a:lnSpc>
                <a:spcPct val="90000"/>
              </a:lnSpc>
              <a:spcBef>
                <a:spcPts val="1000"/>
              </a:spcBef>
              <a:spcAft>
                <a:spcPts val="0"/>
              </a:spcAft>
              <a:buClr>
                <a:srgbClr val="00A396"/>
              </a:buClr>
              <a:buSzTx/>
              <a:buFontTx/>
              <a:buNone/>
              <a:tabLst/>
              <a:defRPr sz="3100" b="1" kern="1200">
                <a:solidFill>
                  <a:srgbClr val="4D4D4D"/>
                </a:solidFill>
                <a:latin typeface="+mn-lt"/>
                <a:ea typeface="+mn-ea"/>
                <a:cs typeface="+mn-cs"/>
              </a:defRPr>
            </a:lvl1pPr>
            <a:lvl2pPr marL="685800" indent="-228600" algn="l" defTabSz="914400" rtl="0" eaLnBrk="1" latinLnBrk="0" hangingPunct="1">
              <a:lnSpc>
                <a:spcPct val="90000"/>
              </a:lnSpc>
              <a:spcBef>
                <a:spcPts val="500"/>
              </a:spcBef>
              <a:buClr>
                <a:srgbClr val="00A396"/>
              </a:buClr>
              <a:buFont typeface="Arial" panose="020B0604020202020204" pitchFamily="34" charset="0"/>
              <a:buChar char="•"/>
              <a:defRPr sz="2400" kern="1200">
                <a:solidFill>
                  <a:srgbClr val="4D4D4D"/>
                </a:solidFill>
                <a:latin typeface="+mn-lt"/>
                <a:ea typeface="+mn-ea"/>
                <a:cs typeface="+mn-cs"/>
              </a:defRPr>
            </a:lvl2pPr>
            <a:lvl3pPr marL="1143000" indent="-228600" algn="l" defTabSz="914400" rtl="0" eaLnBrk="1" latinLnBrk="0" hangingPunct="1">
              <a:lnSpc>
                <a:spcPct val="90000"/>
              </a:lnSpc>
              <a:spcBef>
                <a:spcPts val="500"/>
              </a:spcBef>
              <a:buClr>
                <a:srgbClr val="00A396"/>
              </a:buClr>
              <a:buFont typeface="Arial" panose="020B0604020202020204" pitchFamily="34" charset="0"/>
              <a:buChar char="•"/>
              <a:defRPr sz="2000" kern="1200">
                <a:solidFill>
                  <a:srgbClr val="4D4D4D"/>
                </a:solidFill>
                <a:latin typeface="+mn-lt"/>
                <a:ea typeface="+mn-ea"/>
                <a:cs typeface="+mn-cs"/>
              </a:defRPr>
            </a:lvl3pPr>
            <a:lvl4pPr marL="1600200" indent="-228600" algn="l" defTabSz="914400" rtl="0" eaLnBrk="1" latinLnBrk="0" hangingPunct="1">
              <a:lnSpc>
                <a:spcPct val="90000"/>
              </a:lnSpc>
              <a:spcBef>
                <a:spcPts val="500"/>
              </a:spcBef>
              <a:buClr>
                <a:srgbClr val="00A396"/>
              </a:buClr>
              <a:buFont typeface="Arial" panose="020B0604020202020204" pitchFamily="34" charset="0"/>
              <a:buChar char="•"/>
              <a:defRPr sz="1800" kern="1200">
                <a:solidFill>
                  <a:srgbClr val="4D4D4D"/>
                </a:solidFill>
                <a:latin typeface="+mn-lt"/>
                <a:ea typeface="+mn-ea"/>
                <a:cs typeface="+mn-cs"/>
              </a:defRPr>
            </a:lvl4pPr>
            <a:lvl5pPr marL="2057400" indent="-228600" algn="l" defTabSz="914400" rtl="0" eaLnBrk="1" latinLnBrk="0" hangingPunct="1">
              <a:lnSpc>
                <a:spcPct val="90000"/>
              </a:lnSpc>
              <a:spcBef>
                <a:spcPts val="500"/>
              </a:spcBef>
              <a:buClr>
                <a:srgbClr val="00A396"/>
              </a:buClr>
              <a:buFont typeface="Arial" panose="020B0604020202020204" pitchFamily="34" charset="0"/>
              <a:buChar char="•"/>
              <a:defRPr sz="1800" kern="1200">
                <a:solidFill>
                  <a:srgbClr val="4D4D4D"/>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1 per 325 square feet</a:t>
            </a:r>
          </a:p>
        </p:txBody>
      </p:sp>
      <p:sp>
        <p:nvSpPr>
          <p:cNvPr id="5" name="Content Placeholder 2">
            <a:extLst>
              <a:ext uri="{FF2B5EF4-FFF2-40B4-BE49-F238E27FC236}">
                <a16:creationId xmlns:a16="http://schemas.microsoft.com/office/drawing/2014/main" id="{E492E7EE-7F85-92B6-C7F2-1A359B644303}"/>
              </a:ext>
            </a:extLst>
          </p:cNvPr>
          <p:cNvSpPr txBox="1">
            <a:spLocks/>
          </p:cNvSpPr>
          <p:nvPr/>
        </p:nvSpPr>
        <p:spPr>
          <a:xfrm>
            <a:off x="6316910" y="1673287"/>
            <a:ext cx="4838700" cy="493225"/>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Clr>
                <a:srgbClr val="00A396"/>
              </a:buClr>
              <a:buFontTx/>
              <a:buNone/>
              <a:defRPr sz="2800" kern="1200">
                <a:solidFill>
                  <a:srgbClr val="00A396"/>
                </a:solidFill>
                <a:latin typeface="+mn-lt"/>
                <a:ea typeface="+mn-ea"/>
                <a:cs typeface="+mn-cs"/>
              </a:defRPr>
            </a:lvl1pPr>
            <a:lvl2pPr marL="685800" indent="-228600" algn="l" defTabSz="914400" rtl="0" eaLnBrk="1" latinLnBrk="0" hangingPunct="1">
              <a:lnSpc>
                <a:spcPct val="90000"/>
              </a:lnSpc>
              <a:spcBef>
                <a:spcPts val="500"/>
              </a:spcBef>
              <a:buClr>
                <a:srgbClr val="00A396"/>
              </a:buClr>
              <a:buFont typeface="Arial" panose="020B0604020202020204" pitchFamily="34" charset="0"/>
              <a:buChar char="•"/>
              <a:defRPr sz="2400" kern="1200">
                <a:solidFill>
                  <a:srgbClr val="4D4D4D"/>
                </a:solidFill>
                <a:latin typeface="+mn-lt"/>
                <a:ea typeface="+mn-ea"/>
                <a:cs typeface="+mn-cs"/>
              </a:defRPr>
            </a:lvl2pPr>
            <a:lvl3pPr marL="1143000" indent="-228600" algn="l" defTabSz="914400" rtl="0" eaLnBrk="1" latinLnBrk="0" hangingPunct="1">
              <a:lnSpc>
                <a:spcPct val="90000"/>
              </a:lnSpc>
              <a:spcBef>
                <a:spcPts val="500"/>
              </a:spcBef>
              <a:buClr>
                <a:srgbClr val="00A396"/>
              </a:buClr>
              <a:buFont typeface="Arial" panose="020B0604020202020204" pitchFamily="34" charset="0"/>
              <a:buChar char="•"/>
              <a:defRPr sz="2000" kern="1200">
                <a:solidFill>
                  <a:srgbClr val="4D4D4D"/>
                </a:solidFill>
                <a:latin typeface="+mn-lt"/>
                <a:ea typeface="+mn-ea"/>
                <a:cs typeface="+mn-cs"/>
              </a:defRPr>
            </a:lvl3pPr>
            <a:lvl4pPr marL="1600200" indent="-228600" algn="l" defTabSz="914400" rtl="0" eaLnBrk="1" latinLnBrk="0" hangingPunct="1">
              <a:lnSpc>
                <a:spcPct val="90000"/>
              </a:lnSpc>
              <a:spcBef>
                <a:spcPts val="500"/>
              </a:spcBef>
              <a:buClr>
                <a:srgbClr val="00A396"/>
              </a:buClr>
              <a:buFont typeface="Arial" panose="020B0604020202020204" pitchFamily="34" charset="0"/>
              <a:buChar char="•"/>
              <a:defRPr sz="1800" kern="1200">
                <a:solidFill>
                  <a:srgbClr val="4D4D4D"/>
                </a:solidFill>
                <a:latin typeface="+mn-lt"/>
                <a:ea typeface="+mn-ea"/>
                <a:cs typeface="+mn-cs"/>
              </a:defRPr>
            </a:lvl4pPr>
            <a:lvl5pPr marL="2057400" indent="-228600" algn="l" defTabSz="914400" rtl="0" eaLnBrk="1" latinLnBrk="0" hangingPunct="1">
              <a:lnSpc>
                <a:spcPct val="90000"/>
              </a:lnSpc>
              <a:spcBef>
                <a:spcPts val="500"/>
              </a:spcBef>
              <a:buClr>
                <a:srgbClr val="00A396"/>
              </a:buClr>
              <a:buFont typeface="Arial" panose="020B0604020202020204" pitchFamily="34" charset="0"/>
              <a:buChar char="•"/>
              <a:defRPr sz="1800" kern="1200">
                <a:solidFill>
                  <a:srgbClr val="4D4D4D"/>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Oconto Falls</a:t>
            </a:r>
          </a:p>
        </p:txBody>
      </p:sp>
    </p:spTree>
    <p:extLst>
      <p:ext uri="{BB962C8B-B14F-4D97-AF65-F5344CB8AC3E}">
        <p14:creationId xmlns:p14="http://schemas.microsoft.com/office/powerpoint/2010/main" val="20021184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59EA84-4530-48EB-CDB1-63DC516BBD3D}"/>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7E1830B-85BD-C62F-B431-DE6355270D0B}"/>
              </a:ext>
            </a:extLst>
          </p:cNvPr>
          <p:cNvSpPr>
            <a:spLocks noGrp="1"/>
          </p:cNvSpPr>
          <p:nvPr>
            <p:ph idx="14"/>
          </p:nvPr>
        </p:nvSpPr>
        <p:spPr>
          <a:xfrm>
            <a:off x="6323441" y="2183139"/>
            <a:ext cx="4838700" cy="1080566"/>
          </a:xfrm>
        </p:spPr>
        <p:txBody>
          <a:bodyPr>
            <a:normAutofit/>
          </a:bodyPr>
          <a:lstStyle/>
          <a:p>
            <a:r>
              <a:rPr lang="en-US"/>
              <a:t>Haunted House</a:t>
            </a:r>
          </a:p>
          <a:p>
            <a:r>
              <a:rPr lang="en-US"/>
              <a:t>1 stall per 100 square feet</a:t>
            </a:r>
          </a:p>
        </p:txBody>
      </p:sp>
      <p:sp>
        <p:nvSpPr>
          <p:cNvPr id="3" name="Content Placeholder 2">
            <a:extLst>
              <a:ext uri="{FF2B5EF4-FFF2-40B4-BE49-F238E27FC236}">
                <a16:creationId xmlns:a16="http://schemas.microsoft.com/office/drawing/2014/main" id="{3FD7C2C9-24E0-BA4D-F595-58214E019C79}"/>
              </a:ext>
            </a:extLst>
          </p:cNvPr>
          <p:cNvSpPr>
            <a:spLocks noGrp="1"/>
          </p:cNvSpPr>
          <p:nvPr>
            <p:ph idx="15"/>
          </p:nvPr>
        </p:nvSpPr>
        <p:spPr/>
        <p:txBody>
          <a:bodyPr/>
          <a:lstStyle/>
          <a:p>
            <a:r>
              <a:rPr lang="en-US"/>
              <a:t>Gilbert, AZ</a:t>
            </a:r>
          </a:p>
        </p:txBody>
      </p:sp>
      <p:pic>
        <p:nvPicPr>
          <p:cNvPr id="7" name="Picture Placeholder 7" descr="A row of bowling balls&#10;&#10;AI-generated content may be incorrect.">
            <a:extLst>
              <a:ext uri="{FF2B5EF4-FFF2-40B4-BE49-F238E27FC236}">
                <a16:creationId xmlns:a16="http://schemas.microsoft.com/office/drawing/2014/main" id="{00852661-44C2-7245-F4E6-0D02B1BFDBFA}"/>
              </a:ext>
            </a:extLst>
          </p:cNvPr>
          <p:cNvPicPr>
            <a:picLocks noGrp="1" noChangeAspect="1"/>
          </p:cNvPicPr>
          <p:nvPr>
            <p:ph type="pic" idx="2"/>
          </p:nvPr>
        </p:nvPicPr>
        <p:blipFill>
          <a:blip r:embed="rId2"/>
          <a:srcRect t="12539" b="12539"/>
          <a:stretch>
            <a:fillRect/>
          </a:stretch>
        </p:blipFill>
        <p:spPr/>
      </p:pic>
      <p:pic>
        <p:nvPicPr>
          <p:cNvPr id="6" name="Picture Placeholder 7" descr="Ghost costume for dogs">
            <a:extLst>
              <a:ext uri="{FF2B5EF4-FFF2-40B4-BE49-F238E27FC236}">
                <a16:creationId xmlns:a16="http://schemas.microsoft.com/office/drawing/2014/main" id="{B8E87C0B-1049-B4DA-31F3-6B266A5F3FA0}"/>
              </a:ext>
            </a:extLst>
          </p:cNvPr>
          <p:cNvPicPr>
            <a:picLocks noChangeAspect="1"/>
          </p:cNvPicPr>
          <p:nvPr/>
        </p:nvPicPr>
        <p:blipFill>
          <a:blip r:embed="rId3"/>
          <a:srcRect l="20341" r="20341"/>
          <a:stretch/>
        </p:blipFill>
        <p:spPr>
          <a:xfrm>
            <a:off x="0" y="6852"/>
            <a:ext cx="6096000" cy="6851148"/>
          </a:xfrm>
          <a:prstGeom prst="rect">
            <a:avLst/>
          </a:prstGeom>
          <a:solidFill>
            <a:srgbClr val="BFBFBF"/>
          </a:solidFill>
          <a:ln>
            <a:noFill/>
          </a:ln>
        </p:spPr>
      </p:pic>
    </p:spTree>
    <p:extLst>
      <p:ext uri="{BB962C8B-B14F-4D97-AF65-F5344CB8AC3E}">
        <p14:creationId xmlns:p14="http://schemas.microsoft.com/office/powerpoint/2010/main" val="6294889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A18D2A-A292-3D3A-F81F-739CCE28A682}"/>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ABD268A-AE26-B122-5A05-2B7303EE0306}"/>
              </a:ext>
            </a:extLst>
          </p:cNvPr>
          <p:cNvSpPr>
            <a:spLocks noGrp="1"/>
          </p:cNvSpPr>
          <p:nvPr>
            <p:ph idx="14"/>
          </p:nvPr>
        </p:nvSpPr>
        <p:spPr>
          <a:xfrm>
            <a:off x="6323441" y="2183138"/>
            <a:ext cx="4838700" cy="1703061"/>
          </a:xfrm>
        </p:spPr>
        <p:txBody>
          <a:bodyPr>
            <a:normAutofit/>
          </a:bodyPr>
          <a:lstStyle/>
          <a:p>
            <a:r>
              <a:rPr lang="en-US"/>
              <a:t>Cemetery</a:t>
            </a:r>
          </a:p>
          <a:p>
            <a:r>
              <a:rPr lang="en-US"/>
              <a:t>1 per 8 occupants</a:t>
            </a:r>
          </a:p>
          <a:p>
            <a:r>
              <a:rPr lang="en-US" sz="1600"/>
              <a:t>+ 1 per two employees</a:t>
            </a:r>
          </a:p>
        </p:txBody>
      </p:sp>
      <p:sp>
        <p:nvSpPr>
          <p:cNvPr id="3" name="Content Placeholder 2">
            <a:extLst>
              <a:ext uri="{FF2B5EF4-FFF2-40B4-BE49-F238E27FC236}">
                <a16:creationId xmlns:a16="http://schemas.microsoft.com/office/drawing/2014/main" id="{A5A8A987-98B7-CB6A-61FD-B3E00A167D61}"/>
              </a:ext>
            </a:extLst>
          </p:cNvPr>
          <p:cNvSpPr>
            <a:spLocks noGrp="1"/>
          </p:cNvSpPr>
          <p:nvPr>
            <p:ph idx="15"/>
          </p:nvPr>
        </p:nvSpPr>
        <p:spPr/>
        <p:txBody>
          <a:bodyPr/>
          <a:lstStyle/>
          <a:p>
            <a:r>
              <a:rPr lang="en-US"/>
              <a:t>Carver, MA</a:t>
            </a:r>
          </a:p>
        </p:txBody>
      </p:sp>
      <p:pic>
        <p:nvPicPr>
          <p:cNvPr id="7" name="Picture Placeholder 7" descr="A row of bowling balls&#10;&#10;AI-generated content may be incorrect.">
            <a:extLst>
              <a:ext uri="{FF2B5EF4-FFF2-40B4-BE49-F238E27FC236}">
                <a16:creationId xmlns:a16="http://schemas.microsoft.com/office/drawing/2014/main" id="{42377FFA-BF37-00FC-5DA1-A4FF48EEB51B}"/>
              </a:ext>
            </a:extLst>
          </p:cNvPr>
          <p:cNvPicPr>
            <a:picLocks noGrp="1" noChangeAspect="1"/>
          </p:cNvPicPr>
          <p:nvPr>
            <p:ph type="pic" idx="2"/>
          </p:nvPr>
        </p:nvPicPr>
        <p:blipFill>
          <a:blip r:embed="rId2"/>
          <a:srcRect t="12539" b="12539"/>
          <a:stretch>
            <a:fillRect/>
          </a:stretch>
        </p:blipFill>
        <p:spPr/>
      </p:pic>
      <p:pic>
        <p:nvPicPr>
          <p:cNvPr id="6" name="Picture Placeholder 7" descr="Military cemetery in twilight">
            <a:extLst>
              <a:ext uri="{FF2B5EF4-FFF2-40B4-BE49-F238E27FC236}">
                <a16:creationId xmlns:a16="http://schemas.microsoft.com/office/drawing/2014/main" id="{FF04D1A5-7B3D-5F50-5DAD-AD726C4D25C2}"/>
              </a:ext>
            </a:extLst>
          </p:cNvPr>
          <p:cNvPicPr>
            <a:picLocks noChangeAspect="1"/>
          </p:cNvPicPr>
          <p:nvPr/>
        </p:nvPicPr>
        <p:blipFill>
          <a:blip r:embed="rId3"/>
          <a:srcRect l="20341" r="20341"/>
          <a:stretch/>
        </p:blipFill>
        <p:spPr>
          <a:xfrm>
            <a:off x="0" y="6852"/>
            <a:ext cx="6096000" cy="6851148"/>
          </a:xfrm>
          <a:prstGeom prst="rect">
            <a:avLst/>
          </a:prstGeom>
          <a:solidFill>
            <a:srgbClr val="BFBFBF"/>
          </a:solidFill>
          <a:ln>
            <a:noFill/>
          </a:ln>
        </p:spPr>
      </p:pic>
    </p:spTree>
    <p:extLst>
      <p:ext uri="{BB962C8B-B14F-4D97-AF65-F5344CB8AC3E}">
        <p14:creationId xmlns:p14="http://schemas.microsoft.com/office/powerpoint/2010/main" val="42500097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9F2D13-7045-C2CF-0115-3A71F0C95015}"/>
              </a:ext>
            </a:extLst>
          </p:cNvPr>
          <p:cNvSpPr>
            <a:spLocks noGrp="1"/>
          </p:cNvSpPr>
          <p:nvPr>
            <p:ph type="title"/>
          </p:nvPr>
        </p:nvSpPr>
        <p:spPr/>
        <p:txBody>
          <a:bodyPr>
            <a:normAutofit fontScale="90000"/>
          </a:bodyPr>
          <a:lstStyle/>
          <a:p>
            <a:r>
              <a:rPr lang="en-US" sz="3200" b="1" kern="1200" dirty="0">
                <a:latin typeface="+mj-lt"/>
                <a:ea typeface="+mj-ea"/>
                <a:cs typeface="+mj-cs"/>
              </a:rPr>
              <a:t>Roughly Right or Precisely Wrong</a:t>
            </a:r>
            <a:br>
              <a:rPr lang="en-US" sz="3200" b="1" kern="1200" dirty="0">
                <a:latin typeface="+mj-lt"/>
                <a:ea typeface="+mj-ea"/>
                <a:cs typeface="+mj-cs"/>
              </a:rPr>
            </a:br>
            <a:endParaRPr lang="en-US" dirty="0"/>
          </a:p>
        </p:txBody>
      </p:sp>
      <p:sp>
        <p:nvSpPr>
          <p:cNvPr id="4" name="Text Placeholder 3">
            <a:extLst>
              <a:ext uri="{FF2B5EF4-FFF2-40B4-BE49-F238E27FC236}">
                <a16:creationId xmlns:a16="http://schemas.microsoft.com/office/drawing/2014/main" id="{C621DB76-D66B-B3BC-E630-300C042F4F2E}"/>
              </a:ext>
            </a:extLst>
          </p:cNvPr>
          <p:cNvSpPr>
            <a:spLocks noGrp="1"/>
          </p:cNvSpPr>
          <p:nvPr>
            <p:ph type="body" sz="half" idx="2"/>
          </p:nvPr>
        </p:nvSpPr>
        <p:spPr/>
        <p:txBody>
          <a:bodyPr/>
          <a:lstStyle/>
          <a:p>
            <a:pPr algn="l">
              <a:spcBef>
                <a:spcPts val="1000"/>
              </a:spcBef>
              <a:spcAft>
                <a:spcPts val="600"/>
              </a:spcAft>
              <a:buClr>
                <a:srgbClr val="00A396"/>
              </a:buClr>
            </a:pPr>
            <a:r>
              <a:rPr lang="en-US" sz="1600" b="0" i="0" kern="1200" cap="all" spc="200" baseline="0" dirty="0">
                <a:solidFill>
                  <a:srgbClr val="4D4D4D"/>
                </a:solidFill>
                <a:latin typeface="+mn-lt"/>
                <a:ea typeface="+mn-ea"/>
                <a:cs typeface="+mn-cs"/>
              </a:rPr>
              <a:t>Hospital – 4 per bed + </a:t>
            </a:r>
            <a:r>
              <a:rPr lang="en-US" sz="1600" b="1" i="0" kern="1200" cap="all" spc="200" baseline="0" dirty="0">
                <a:solidFill>
                  <a:srgbClr val="4D4D4D"/>
                </a:solidFill>
                <a:latin typeface="+mn-lt"/>
                <a:ea typeface="+mn-ea"/>
                <a:cs typeface="+mn-cs"/>
              </a:rPr>
              <a:t>0.72</a:t>
            </a:r>
            <a:r>
              <a:rPr lang="en-US" sz="1600" b="0" i="0" kern="1200" cap="all" spc="200" baseline="0" dirty="0">
                <a:solidFill>
                  <a:srgbClr val="4D4D4D"/>
                </a:solidFill>
                <a:latin typeface="+mn-lt"/>
                <a:ea typeface="+mn-ea"/>
                <a:cs typeface="+mn-cs"/>
              </a:rPr>
              <a:t> per employee</a:t>
            </a:r>
          </a:p>
          <a:p>
            <a:pPr algn="l">
              <a:spcBef>
                <a:spcPts val="1000"/>
              </a:spcBef>
              <a:spcAft>
                <a:spcPts val="600"/>
              </a:spcAft>
              <a:buClr>
                <a:srgbClr val="00A396"/>
              </a:buClr>
            </a:pPr>
            <a:r>
              <a:rPr lang="en-US" sz="1600" b="0" i="0" kern="1200" cap="all" spc="200" baseline="0" dirty="0">
                <a:solidFill>
                  <a:srgbClr val="4D4D4D"/>
                </a:solidFill>
                <a:latin typeface="+mn-lt"/>
                <a:ea typeface="+mn-ea"/>
                <a:cs typeface="+mn-cs"/>
              </a:rPr>
              <a:t>High School – </a:t>
            </a:r>
            <a:r>
              <a:rPr lang="en-US" sz="1600" b="1" i="0" kern="1200" cap="all" spc="200" baseline="0" dirty="0">
                <a:solidFill>
                  <a:srgbClr val="4D4D4D"/>
                </a:solidFill>
                <a:latin typeface="+mn-lt"/>
                <a:ea typeface="+mn-ea"/>
                <a:cs typeface="+mn-cs"/>
              </a:rPr>
              <a:t>0.26</a:t>
            </a:r>
            <a:r>
              <a:rPr lang="en-US" sz="1600" b="0" i="0" kern="1200" cap="all" spc="200" baseline="0" dirty="0">
                <a:solidFill>
                  <a:srgbClr val="4D4D4D"/>
                </a:solidFill>
                <a:latin typeface="+mn-lt"/>
                <a:ea typeface="+mn-ea"/>
                <a:cs typeface="+mn-cs"/>
              </a:rPr>
              <a:t> per Student + 1.2 per employee</a:t>
            </a:r>
          </a:p>
          <a:p>
            <a:pPr algn="l">
              <a:spcBef>
                <a:spcPts val="1000"/>
              </a:spcBef>
              <a:spcAft>
                <a:spcPts val="600"/>
              </a:spcAft>
              <a:buClr>
                <a:srgbClr val="00A396"/>
              </a:buClr>
            </a:pPr>
            <a:r>
              <a:rPr lang="en-US" sz="1600" b="0" i="0" kern="1200" cap="all" spc="200" baseline="0" dirty="0">
                <a:solidFill>
                  <a:srgbClr val="4D4D4D"/>
                </a:solidFill>
                <a:latin typeface="+mn-lt"/>
                <a:ea typeface="+mn-ea"/>
                <a:cs typeface="+mn-cs"/>
              </a:rPr>
              <a:t>Heliport – 1 per 1000 sq ft</a:t>
            </a:r>
          </a:p>
          <a:p>
            <a:pPr algn="l">
              <a:spcBef>
                <a:spcPts val="1000"/>
              </a:spcBef>
              <a:spcAft>
                <a:spcPts val="600"/>
              </a:spcAft>
              <a:buClr>
                <a:srgbClr val="00A396"/>
              </a:buClr>
            </a:pPr>
            <a:r>
              <a:rPr lang="en-US" sz="1600" b="0" i="0" kern="1200" cap="all" spc="200" baseline="0" dirty="0">
                <a:solidFill>
                  <a:srgbClr val="4D4D4D"/>
                </a:solidFill>
                <a:latin typeface="+mn-lt"/>
                <a:ea typeface="+mn-ea"/>
                <a:cs typeface="+mn-cs"/>
              </a:rPr>
              <a:t>Helistop – 5 spaces</a:t>
            </a:r>
          </a:p>
        </p:txBody>
      </p:sp>
      <p:pic>
        <p:nvPicPr>
          <p:cNvPr id="5" name="Picture 2">
            <a:extLst>
              <a:ext uri="{FF2B5EF4-FFF2-40B4-BE49-F238E27FC236}">
                <a16:creationId xmlns:a16="http://schemas.microsoft.com/office/drawing/2014/main" id="{96C13893-5A4B-EBA7-B4E1-A6928EA7A298}"/>
              </a:ext>
            </a:extLst>
          </p:cNvPr>
          <p:cNvPicPr>
            <a:picLocks noGrp="1" noChangeAspect="1"/>
          </p:cNvPicPr>
          <p:nvPr>
            <p:ph idx="1"/>
          </p:nvPr>
        </p:nvPicPr>
        <p:blipFill rotWithShape="1">
          <a:blip r:embed="rId2" cstate="screen">
            <a:extLst>
              <a:ext uri="{28A0092B-C50C-407E-A947-70E740481C1C}">
                <a14:useLocalDpi xmlns:a14="http://schemas.microsoft.com/office/drawing/2010/main"/>
              </a:ext>
            </a:extLst>
          </a:blip>
          <a:srcRect l="3326" r="25752" b="2"/>
          <a:stretch/>
        </p:blipFill>
        <p:spPr>
          <a:xfrm>
            <a:off x="6096000" y="1677224"/>
            <a:ext cx="4419600" cy="3503552"/>
          </a:xfrm>
          <a:prstGeom prst="rect">
            <a:avLst/>
          </a:prstGeom>
          <a:noFill/>
        </p:spPr>
      </p:pic>
    </p:spTree>
    <p:extLst>
      <p:ext uri="{BB962C8B-B14F-4D97-AF65-F5344CB8AC3E}">
        <p14:creationId xmlns:p14="http://schemas.microsoft.com/office/powerpoint/2010/main" val="35438432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EBF1AE-F0B1-DB5B-9C6B-313C55D4F492}"/>
            </a:ext>
          </a:extLst>
        </p:cNvPr>
        <p:cNvGrpSpPr/>
        <p:nvPr/>
      </p:nvGrpSpPr>
      <p:grpSpPr>
        <a:xfrm>
          <a:off x="0" y="0"/>
          <a:ext cx="0" cy="0"/>
          <a:chOff x="0" y="0"/>
          <a:chExt cx="0" cy="0"/>
        </a:xfrm>
      </p:grpSpPr>
      <p:pic>
        <p:nvPicPr>
          <p:cNvPr id="14" name="Google Shape;303;p44">
            <a:extLst>
              <a:ext uri="{FF2B5EF4-FFF2-40B4-BE49-F238E27FC236}">
                <a16:creationId xmlns:a16="http://schemas.microsoft.com/office/drawing/2014/main" id="{62286DDB-078B-97C1-AC4A-EDEAD7530404}"/>
              </a:ext>
            </a:extLst>
          </p:cNvPr>
          <p:cNvPicPr preferRelativeResize="0"/>
          <p:nvPr/>
        </p:nvPicPr>
        <p:blipFill rotWithShape="1">
          <a:blip r:embed="rId2">
            <a:alphaModFix/>
          </a:blip>
          <a:srcRect/>
          <a:stretch/>
        </p:blipFill>
        <p:spPr>
          <a:xfrm>
            <a:off x="0" y="0"/>
            <a:ext cx="12308114" cy="6858000"/>
          </a:xfrm>
          <a:prstGeom prst="rect">
            <a:avLst/>
          </a:prstGeom>
          <a:noFill/>
          <a:ln>
            <a:noFill/>
          </a:ln>
        </p:spPr>
      </p:pic>
      <p:pic>
        <p:nvPicPr>
          <p:cNvPr id="12" name="Picture 11" descr="A black background with white dots&#10;&#10;Description automatically generated">
            <a:extLst>
              <a:ext uri="{FF2B5EF4-FFF2-40B4-BE49-F238E27FC236}">
                <a16:creationId xmlns:a16="http://schemas.microsoft.com/office/drawing/2014/main" id="{B55BF9D0-87D6-F79C-A7C6-CD80C28B1349}"/>
              </a:ext>
            </a:extLst>
          </p:cNvPr>
          <p:cNvPicPr>
            <a:picLocks noChangeAspect="1"/>
          </p:cNvPicPr>
          <p:nvPr/>
        </p:nvPicPr>
        <p:blipFill>
          <a:blip r:embed="rId3"/>
          <a:stretch>
            <a:fillRect/>
          </a:stretch>
        </p:blipFill>
        <p:spPr>
          <a:xfrm>
            <a:off x="-43690" y="0"/>
            <a:ext cx="12395494" cy="6968836"/>
          </a:xfrm>
          <a:prstGeom prst="rect">
            <a:avLst/>
          </a:prstGeom>
        </p:spPr>
      </p:pic>
      <p:pic>
        <p:nvPicPr>
          <p:cNvPr id="8" name="Picture 7" descr="A white surface with black border&#10;&#10;Description automatically generated">
            <a:extLst>
              <a:ext uri="{FF2B5EF4-FFF2-40B4-BE49-F238E27FC236}">
                <a16:creationId xmlns:a16="http://schemas.microsoft.com/office/drawing/2014/main" id="{02E0BD10-99C1-28D0-6CFD-01E51E3487A7}"/>
              </a:ext>
            </a:extLst>
          </p:cNvPr>
          <p:cNvPicPr>
            <a:picLocks noChangeAspect="1"/>
          </p:cNvPicPr>
          <p:nvPr/>
        </p:nvPicPr>
        <p:blipFill>
          <a:blip r:embed="rId4"/>
          <a:stretch>
            <a:fillRect/>
          </a:stretch>
        </p:blipFill>
        <p:spPr>
          <a:xfrm>
            <a:off x="3396343" y="2223985"/>
            <a:ext cx="5878286" cy="2754418"/>
          </a:xfrm>
          <a:prstGeom prst="rect">
            <a:avLst/>
          </a:prstGeom>
        </p:spPr>
      </p:pic>
      <p:sp>
        <p:nvSpPr>
          <p:cNvPr id="13" name="Title 1">
            <a:extLst>
              <a:ext uri="{FF2B5EF4-FFF2-40B4-BE49-F238E27FC236}">
                <a16:creationId xmlns:a16="http://schemas.microsoft.com/office/drawing/2014/main" id="{65B452CB-0C3D-8594-47C3-323952C733EF}"/>
              </a:ext>
            </a:extLst>
          </p:cNvPr>
          <p:cNvSpPr txBox="1">
            <a:spLocks/>
          </p:cNvSpPr>
          <p:nvPr/>
        </p:nvSpPr>
        <p:spPr>
          <a:xfrm>
            <a:off x="2774680" y="3030408"/>
            <a:ext cx="7121611" cy="797183"/>
          </a:xfrm>
          <a:prstGeom prst="rect">
            <a:avLst/>
          </a:prstGeom>
        </p:spPr>
        <p:txBody>
          <a:bodyPr/>
          <a:lstStyle>
            <a:lvl1pPr algn="l" defTabSz="914400" rtl="0" eaLnBrk="1" latinLnBrk="0" hangingPunct="1">
              <a:lnSpc>
                <a:spcPct val="90000"/>
              </a:lnSpc>
              <a:spcBef>
                <a:spcPct val="0"/>
              </a:spcBef>
              <a:buNone/>
              <a:defRPr sz="4400" b="1" kern="1200">
                <a:solidFill>
                  <a:srgbClr val="4D4D4D"/>
                </a:solidFill>
                <a:latin typeface="+mj-lt"/>
                <a:ea typeface="+mj-ea"/>
                <a:cs typeface="+mj-cs"/>
              </a:defRPr>
            </a:lvl1pPr>
          </a:lstStyle>
          <a:p>
            <a:pPr algn="ctr"/>
            <a:r>
              <a:rPr lang="en-US" dirty="0">
                <a:latin typeface="Tw Cen MT" panose="020B0602020104020603" pitchFamily="34" charset="77"/>
              </a:rPr>
              <a:t>NO LAUGHING </a:t>
            </a:r>
            <a:br>
              <a:rPr lang="en-US" dirty="0">
                <a:latin typeface="Tw Cen MT" panose="020B0602020104020603" pitchFamily="34" charset="77"/>
              </a:rPr>
            </a:br>
            <a:r>
              <a:rPr lang="en-US" dirty="0">
                <a:latin typeface="Tw Cen MT" panose="020B0602020104020603" pitchFamily="34" charset="77"/>
              </a:rPr>
              <a:t>MATTER</a:t>
            </a:r>
          </a:p>
        </p:txBody>
      </p:sp>
    </p:spTree>
    <p:extLst>
      <p:ext uri="{BB962C8B-B14F-4D97-AF65-F5344CB8AC3E}">
        <p14:creationId xmlns:p14="http://schemas.microsoft.com/office/powerpoint/2010/main" val="427941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ECBECE7-AB2A-26F4-6E2D-C68E92478F97}"/>
              </a:ext>
            </a:extLst>
          </p:cNvPr>
          <p:cNvSpPr>
            <a:spLocks noGrp="1"/>
          </p:cNvSpPr>
          <p:nvPr>
            <p:ph type="title"/>
          </p:nvPr>
        </p:nvSpPr>
        <p:spPr>
          <a:xfrm>
            <a:off x="1493716" y="1407144"/>
            <a:ext cx="9021884" cy="879537"/>
          </a:xfrm>
        </p:spPr>
        <p:txBody>
          <a:bodyPr>
            <a:normAutofit fontScale="90000"/>
          </a:bodyPr>
          <a:lstStyle/>
          <a:p>
            <a:r>
              <a:rPr lang="en-US" dirty="0"/>
              <a:t>How much does a parking space cost?</a:t>
            </a:r>
          </a:p>
        </p:txBody>
      </p:sp>
      <p:sp>
        <p:nvSpPr>
          <p:cNvPr id="6" name="Text Placeholder 5">
            <a:extLst>
              <a:ext uri="{FF2B5EF4-FFF2-40B4-BE49-F238E27FC236}">
                <a16:creationId xmlns:a16="http://schemas.microsoft.com/office/drawing/2014/main" id="{334542DD-59FD-5A49-6E3E-620704EB491E}"/>
              </a:ext>
            </a:extLst>
          </p:cNvPr>
          <p:cNvSpPr>
            <a:spLocks noGrp="1"/>
          </p:cNvSpPr>
          <p:nvPr>
            <p:ph type="body" idx="1"/>
          </p:nvPr>
        </p:nvSpPr>
        <p:spPr/>
        <p:txBody>
          <a:bodyPr/>
          <a:lstStyle/>
          <a:p>
            <a:r>
              <a:rPr lang="en-US" b="1" dirty="0"/>
              <a:t>$40,000+</a:t>
            </a:r>
          </a:p>
        </p:txBody>
      </p:sp>
      <p:sp>
        <p:nvSpPr>
          <p:cNvPr id="7" name="Text Placeholder 6">
            <a:extLst>
              <a:ext uri="{FF2B5EF4-FFF2-40B4-BE49-F238E27FC236}">
                <a16:creationId xmlns:a16="http://schemas.microsoft.com/office/drawing/2014/main" id="{D709BEA7-55C0-4020-69EA-F936D1E24CF6}"/>
              </a:ext>
            </a:extLst>
          </p:cNvPr>
          <p:cNvSpPr>
            <a:spLocks noGrp="1"/>
          </p:cNvSpPr>
          <p:nvPr>
            <p:ph type="body" idx="5"/>
          </p:nvPr>
        </p:nvSpPr>
        <p:spPr/>
        <p:txBody>
          <a:bodyPr/>
          <a:lstStyle/>
          <a:p>
            <a:r>
              <a:rPr lang="en-US" b="1" dirty="0"/>
              <a:t>$5,000+</a:t>
            </a:r>
          </a:p>
        </p:txBody>
      </p:sp>
      <p:sp>
        <p:nvSpPr>
          <p:cNvPr id="8" name="Text Placeholder 7">
            <a:extLst>
              <a:ext uri="{FF2B5EF4-FFF2-40B4-BE49-F238E27FC236}">
                <a16:creationId xmlns:a16="http://schemas.microsoft.com/office/drawing/2014/main" id="{24317905-4317-C11B-D069-50ADCE31D17C}"/>
              </a:ext>
            </a:extLst>
          </p:cNvPr>
          <p:cNvSpPr>
            <a:spLocks noGrp="1"/>
          </p:cNvSpPr>
          <p:nvPr>
            <p:ph type="body" idx="6"/>
          </p:nvPr>
        </p:nvSpPr>
        <p:spPr/>
        <p:txBody>
          <a:bodyPr/>
          <a:lstStyle/>
          <a:p>
            <a:r>
              <a:rPr lang="en-US" b="1" dirty="0"/>
              <a:t>$80,000+</a:t>
            </a:r>
          </a:p>
        </p:txBody>
      </p:sp>
      <p:pic>
        <p:nvPicPr>
          <p:cNvPr id="9" name="Picture 5">
            <a:extLst>
              <a:ext uri="{FF2B5EF4-FFF2-40B4-BE49-F238E27FC236}">
                <a16:creationId xmlns:a16="http://schemas.microsoft.com/office/drawing/2014/main" id="{C5FBFAC6-CF73-D2B7-8487-A2ED68C6DAE8}"/>
              </a:ext>
            </a:extLst>
          </p:cNvPr>
          <p:cNvPicPr>
            <a:picLocks noGrp="1" noChangeAspect="1"/>
          </p:cNvPicPr>
          <p:nvPr>
            <p:ph type="pic" idx="4"/>
          </p:nvPr>
        </p:nvPicPr>
        <p:blipFill>
          <a:blip r:embed="rId2" cstate="screen">
            <a:extLst>
              <a:ext uri="{28A0092B-C50C-407E-A947-70E740481C1C}">
                <a14:useLocalDpi xmlns:a14="http://schemas.microsoft.com/office/drawing/2010/main"/>
              </a:ext>
            </a:extLst>
          </a:blip>
          <a:srcRect l="7284" r="7284"/>
          <a:stretch>
            <a:fillRect/>
          </a:stretch>
        </p:blipFill>
        <p:spPr>
          <a:prstGeom prst="rect">
            <a:avLst/>
          </a:prstGeom>
        </p:spPr>
      </p:pic>
      <p:pic>
        <p:nvPicPr>
          <p:cNvPr id="10" name="Picture Placeholder 9">
            <a:extLst>
              <a:ext uri="{FF2B5EF4-FFF2-40B4-BE49-F238E27FC236}">
                <a16:creationId xmlns:a16="http://schemas.microsoft.com/office/drawing/2014/main" id="{70BA1D5B-BDD2-93F5-BCF2-2F9DC7D74ECB}"/>
              </a:ext>
            </a:extLst>
          </p:cNvPr>
          <p:cNvPicPr>
            <a:picLocks noGrp="1" noChangeAspect="1"/>
          </p:cNvPicPr>
          <p:nvPr>
            <p:ph type="pic" idx="3"/>
          </p:nvPr>
        </p:nvPicPr>
        <p:blipFill>
          <a:blip r:embed="rId3" cstate="screen">
            <a:extLst>
              <a:ext uri="{28A0092B-C50C-407E-A947-70E740481C1C}">
                <a14:useLocalDpi xmlns:a14="http://schemas.microsoft.com/office/drawing/2010/main"/>
              </a:ext>
            </a:extLst>
          </a:blip>
          <a:srcRect l="7233" r="7233"/>
          <a:stretch>
            <a:fillRect/>
          </a:stretch>
        </p:blipFill>
        <p:spPr>
          <a:prstGeom prst="rect">
            <a:avLst/>
          </a:prstGeom>
        </p:spPr>
      </p:pic>
      <p:pic>
        <p:nvPicPr>
          <p:cNvPr id="11" name="Picture 9">
            <a:extLst>
              <a:ext uri="{FF2B5EF4-FFF2-40B4-BE49-F238E27FC236}">
                <a16:creationId xmlns:a16="http://schemas.microsoft.com/office/drawing/2014/main" id="{AF307B98-4D76-9213-A1EA-4CEA5827326C}"/>
              </a:ext>
            </a:extLst>
          </p:cNvPr>
          <p:cNvPicPr>
            <a:picLocks noGrp="1" noChangeAspect="1"/>
          </p:cNvPicPr>
          <p:nvPr>
            <p:ph type="pic" idx="2"/>
          </p:nvPr>
        </p:nvPicPr>
        <p:blipFill rotWithShape="1">
          <a:blip r:embed="rId4" cstate="screen">
            <a:extLst>
              <a:ext uri="{28A0092B-C50C-407E-A947-70E740481C1C}">
                <a14:useLocalDpi xmlns:a14="http://schemas.microsoft.com/office/drawing/2010/main"/>
              </a:ext>
            </a:extLst>
          </a:blip>
          <a:srcRect l="6875" r="6875"/>
          <a:stretch/>
        </p:blipFill>
        <p:spPr>
          <a:prstGeom prst="rect">
            <a:avLst/>
          </a:prstGeom>
        </p:spPr>
      </p:pic>
    </p:spTree>
    <p:extLst>
      <p:ext uri="{BB962C8B-B14F-4D97-AF65-F5344CB8AC3E}">
        <p14:creationId xmlns:p14="http://schemas.microsoft.com/office/powerpoint/2010/main" val="42570704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74427D-B62A-DBF2-F803-4C08C9799219}"/>
              </a:ext>
            </a:extLst>
          </p:cNvPr>
          <p:cNvSpPr>
            <a:spLocks noGrp="1"/>
          </p:cNvSpPr>
          <p:nvPr>
            <p:ph type="title"/>
          </p:nvPr>
        </p:nvSpPr>
        <p:spPr>
          <a:xfrm>
            <a:off x="1676400" y="579332"/>
            <a:ext cx="7990114" cy="963610"/>
          </a:xfrm>
        </p:spPr>
        <p:txBody>
          <a:bodyPr>
            <a:normAutofit/>
          </a:bodyPr>
          <a:lstStyle/>
          <a:p>
            <a:r>
              <a:rPr lang="en-US" dirty="0"/>
              <a:t>Data from UCLA Analysis (2026)</a:t>
            </a:r>
          </a:p>
        </p:txBody>
      </p:sp>
      <p:pic>
        <p:nvPicPr>
          <p:cNvPr id="5" name="Picture 4" descr="A graph showing a parking cost&#10;&#10;AI-generated content may be incorrect.">
            <a:extLst>
              <a:ext uri="{FF2B5EF4-FFF2-40B4-BE49-F238E27FC236}">
                <a16:creationId xmlns:a16="http://schemas.microsoft.com/office/drawing/2014/main" id="{A46B0860-786A-805F-3697-B8528A00886D}"/>
              </a:ext>
            </a:extLst>
          </p:cNvPr>
          <p:cNvPicPr>
            <a:picLocks noChangeAspect="1"/>
          </p:cNvPicPr>
          <p:nvPr/>
        </p:nvPicPr>
        <p:blipFill>
          <a:blip r:embed="rId2"/>
          <a:stretch>
            <a:fillRect/>
          </a:stretch>
        </p:blipFill>
        <p:spPr>
          <a:xfrm>
            <a:off x="327892" y="1372461"/>
            <a:ext cx="11536216" cy="4906207"/>
          </a:xfrm>
          <a:prstGeom prst="rect">
            <a:avLst/>
          </a:prstGeom>
        </p:spPr>
      </p:pic>
      <p:sp>
        <p:nvSpPr>
          <p:cNvPr id="6" name="TextBox 5">
            <a:extLst>
              <a:ext uri="{FF2B5EF4-FFF2-40B4-BE49-F238E27FC236}">
                <a16:creationId xmlns:a16="http://schemas.microsoft.com/office/drawing/2014/main" id="{8F41779D-69FE-E147-7F46-2E295F2F06C6}"/>
              </a:ext>
            </a:extLst>
          </p:cNvPr>
          <p:cNvSpPr txBox="1"/>
          <p:nvPr/>
        </p:nvSpPr>
        <p:spPr>
          <a:xfrm>
            <a:off x="4160407" y="2336071"/>
            <a:ext cx="514885" cy="369332"/>
          </a:xfrm>
          <a:prstGeom prst="rect">
            <a:avLst/>
          </a:prstGeom>
          <a:noFill/>
        </p:spPr>
        <p:txBody>
          <a:bodyPr wrap="none" rtlCol="0">
            <a:spAutoFit/>
          </a:bodyPr>
          <a:lstStyle/>
          <a:p>
            <a:r>
              <a:rPr lang="en-US" dirty="0"/>
              <a:t>Min</a:t>
            </a:r>
          </a:p>
        </p:txBody>
      </p:sp>
      <p:sp>
        <p:nvSpPr>
          <p:cNvPr id="7" name="TextBox 6">
            <a:extLst>
              <a:ext uri="{FF2B5EF4-FFF2-40B4-BE49-F238E27FC236}">
                <a16:creationId xmlns:a16="http://schemas.microsoft.com/office/drawing/2014/main" id="{81BDFF11-613E-4914-F347-39DEA93BAEC7}"/>
              </a:ext>
            </a:extLst>
          </p:cNvPr>
          <p:cNvSpPr txBox="1"/>
          <p:nvPr/>
        </p:nvSpPr>
        <p:spPr>
          <a:xfrm>
            <a:off x="5895204" y="2336071"/>
            <a:ext cx="544893" cy="369332"/>
          </a:xfrm>
          <a:prstGeom prst="rect">
            <a:avLst/>
          </a:prstGeom>
          <a:noFill/>
        </p:spPr>
        <p:txBody>
          <a:bodyPr wrap="none" rtlCol="0">
            <a:spAutoFit/>
          </a:bodyPr>
          <a:lstStyle/>
          <a:p>
            <a:r>
              <a:rPr lang="en-US" dirty="0"/>
              <a:t>Avg</a:t>
            </a:r>
          </a:p>
        </p:txBody>
      </p:sp>
      <p:sp>
        <p:nvSpPr>
          <p:cNvPr id="8" name="TextBox 7">
            <a:extLst>
              <a:ext uri="{FF2B5EF4-FFF2-40B4-BE49-F238E27FC236}">
                <a16:creationId xmlns:a16="http://schemas.microsoft.com/office/drawing/2014/main" id="{6A4BAD96-C7B1-74E1-B932-AA3890017CB4}"/>
              </a:ext>
            </a:extLst>
          </p:cNvPr>
          <p:cNvSpPr txBox="1"/>
          <p:nvPr/>
        </p:nvSpPr>
        <p:spPr>
          <a:xfrm>
            <a:off x="9381889" y="2336071"/>
            <a:ext cx="604653" cy="369332"/>
          </a:xfrm>
          <a:prstGeom prst="rect">
            <a:avLst/>
          </a:prstGeom>
          <a:noFill/>
        </p:spPr>
        <p:txBody>
          <a:bodyPr wrap="none" rtlCol="0">
            <a:spAutoFit/>
          </a:bodyPr>
          <a:lstStyle/>
          <a:p>
            <a:r>
              <a:rPr lang="en-US" dirty="0"/>
              <a:t>Max</a:t>
            </a:r>
          </a:p>
        </p:txBody>
      </p:sp>
      <p:sp>
        <p:nvSpPr>
          <p:cNvPr id="9" name="TextBox 8">
            <a:extLst>
              <a:ext uri="{FF2B5EF4-FFF2-40B4-BE49-F238E27FC236}">
                <a16:creationId xmlns:a16="http://schemas.microsoft.com/office/drawing/2014/main" id="{4A7447C0-E57E-8D31-566E-701D61B15A9B}"/>
              </a:ext>
            </a:extLst>
          </p:cNvPr>
          <p:cNvSpPr txBox="1"/>
          <p:nvPr/>
        </p:nvSpPr>
        <p:spPr>
          <a:xfrm>
            <a:off x="4989349" y="3908497"/>
            <a:ext cx="514885" cy="369332"/>
          </a:xfrm>
          <a:prstGeom prst="rect">
            <a:avLst/>
          </a:prstGeom>
          <a:noFill/>
        </p:spPr>
        <p:txBody>
          <a:bodyPr wrap="none" rtlCol="0">
            <a:spAutoFit/>
          </a:bodyPr>
          <a:lstStyle/>
          <a:p>
            <a:r>
              <a:rPr lang="en-US" dirty="0"/>
              <a:t>Min</a:t>
            </a:r>
          </a:p>
        </p:txBody>
      </p:sp>
      <p:sp>
        <p:nvSpPr>
          <p:cNvPr id="10" name="TextBox 9">
            <a:extLst>
              <a:ext uri="{FF2B5EF4-FFF2-40B4-BE49-F238E27FC236}">
                <a16:creationId xmlns:a16="http://schemas.microsoft.com/office/drawing/2014/main" id="{E192D991-4916-9217-F072-E64322C021D3}"/>
              </a:ext>
            </a:extLst>
          </p:cNvPr>
          <p:cNvSpPr txBox="1"/>
          <p:nvPr/>
        </p:nvSpPr>
        <p:spPr>
          <a:xfrm>
            <a:off x="7441993" y="3891406"/>
            <a:ext cx="544893" cy="369332"/>
          </a:xfrm>
          <a:prstGeom prst="rect">
            <a:avLst/>
          </a:prstGeom>
          <a:noFill/>
        </p:spPr>
        <p:txBody>
          <a:bodyPr wrap="none" rtlCol="0">
            <a:spAutoFit/>
          </a:bodyPr>
          <a:lstStyle/>
          <a:p>
            <a:r>
              <a:rPr lang="en-US" dirty="0"/>
              <a:t>Avg</a:t>
            </a:r>
          </a:p>
        </p:txBody>
      </p:sp>
      <p:sp>
        <p:nvSpPr>
          <p:cNvPr id="11" name="TextBox 10">
            <a:extLst>
              <a:ext uri="{FF2B5EF4-FFF2-40B4-BE49-F238E27FC236}">
                <a16:creationId xmlns:a16="http://schemas.microsoft.com/office/drawing/2014/main" id="{4A94143C-8DDC-E6A8-D033-AF6A9BC5E6C0}"/>
              </a:ext>
            </a:extLst>
          </p:cNvPr>
          <p:cNvSpPr txBox="1"/>
          <p:nvPr/>
        </p:nvSpPr>
        <p:spPr>
          <a:xfrm>
            <a:off x="10193740" y="3908497"/>
            <a:ext cx="604653" cy="369332"/>
          </a:xfrm>
          <a:prstGeom prst="rect">
            <a:avLst/>
          </a:prstGeom>
          <a:noFill/>
        </p:spPr>
        <p:txBody>
          <a:bodyPr wrap="none" rtlCol="0">
            <a:spAutoFit/>
          </a:bodyPr>
          <a:lstStyle/>
          <a:p>
            <a:r>
              <a:rPr lang="en-US" dirty="0"/>
              <a:t>Max</a:t>
            </a:r>
          </a:p>
        </p:txBody>
      </p:sp>
      <p:sp>
        <p:nvSpPr>
          <p:cNvPr id="12" name="TextBox 11">
            <a:extLst>
              <a:ext uri="{FF2B5EF4-FFF2-40B4-BE49-F238E27FC236}">
                <a16:creationId xmlns:a16="http://schemas.microsoft.com/office/drawing/2014/main" id="{A01AD92C-0D00-8402-DE23-B151D2F0AB9B}"/>
              </a:ext>
            </a:extLst>
          </p:cNvPr>
          <p:cNvSpPr txBox="1"/>
          <p:nvPr/>
        </p:nvSpPr>
        <p:spPr>
          <a:xfrm>
            <a:off x="4098890" y="3640898"/>
            <a:ext cx="665567" cy="369332"/>
          </a:xfrm>
          <a:prstGeom prst="rect">
            <a:avLst/>
          </a:prstGeom>
          <a:noFill/>
        </p:spPr>
        <p:txBody>
          <a:bodyPr wrap="none" rtlCol="0">
            <a:spAutoFit/>
          </a:bodyPr>
          <a:lstStyle/>
          <a:p>
            <a:r>
              <a:rPr lang="en-US" dirty="0"/>
              <a:t>$29k</a:t>
            </a:r>
          </a:p>
        </p:txBody>
      </p:sp>
      <p:sp>
        <p:nvSpPr>
          <p:cNvPr id="13" name="TextBox 12">
            <a:extLst>
              <a:ext uri="{FF2B5EF4-FFF2-40B4-BE49-F238E27FC236}">
                <a16:creationId xmlns:a16="http://schemas.microsoft.com/office/drawing/2014/main" id="{357F8458-EC35-75C6-0394-7B4111C5F346}"/>
              </a:ext>
            </a:extLst>
          </p:cNvPr>
          <p:cNvSpPr txBox="1"/>
          <p:nvPr/>
        </p:nvSpPr>
        <p:spPr>
          <a:xfrm>
            <a:off x="5773866" y="3640898"/>
            <a:ext cx="665567" cy="369332"/>
          </a:xfrm>
          <a:prstGeom prst="rect">
            <a:avLst/>
          </a:prstGeom>
          <a:noFill/>
        </p:spPr>
        <p:txBody>
          <a:bodyPr wrap="none" rtlCol="0">
            <a:spAutoFit/>
          </a:bodyPr>
          <a:lstStyle/>
          <a:p>
            <a:r>
              <a:rPr lang="en-US" dirty="0"/>
              <a:t>$52k</a:t>
            </a:r>
          </a:p>
        </p:txBody>
      </p:sp>
      <p:sp>
        <p:nvSpPr>
          <p:cNvPr id="14" name="TextBox 13">
            <a:extLst>
              <a:ext uri="{FF2B5EF4-FFF2-40B4-BE49-F238E27FC236}">
                <a16:creationId xmlns:a16="http://schemas.microsoft.com/office/drawing/2014/main" id="{B0BB7038-C86A-D0C0-72CE-28E620227810}"/>
              </a:ext>
            </a:extLst>
          </p:cNvPr>
          <p:cNvSpPr txBox="1"/>
          <p:nvPr/>
        </p:nvSpPr>
        <p:spPr>
          <a:xfrm>
            <a:off x="9277641" y="3640898"/>
            <a:ext cx="665567" cy="369332"/>
          </a:xfrm>
          <a:prstGeom prst="rect">
            <a:avLst/>
          </a:prstGeom>
          <a:noFill/>
        </p:spPr>
        <p:txBody>
          <a:bodyPr wrap="none" rtlCol="0">
            <a:spAutoFit/>
          </a:bodyPr>
          <a:lstStyle/>
          <a:p>
            <a:r>
              <a:rPr lang="en-US" dirty="0"/>
              <a:t>$99k</a:t>
            </a:r>
          </a:p>
        </p:txBody>
      </p:sp>
      <p:sp>
        <p:nvSpPr>
          <p:cNvPr id="15" name="TextBox 14">
            <a:extLst>
              <a:ext uri="{FF2B5EF4-FFF2-40B4-BE49-F238E27FC236}">
                <a16:creationId xmlns:a16="http://schemas.microsoft.com/office/drawing/2014/main" id="{FC998058-50A5-1326-C7F4-60A2D25A71D1}"/>
              </a:ext>
            </a:extLst>
          </p:cNvPr>
          <p:cNvSpPr txBox="1"/>
          <p:nvPr/>
        </p:nvSpPr>
        <p:spPr>
          <a:xfrm>
            <a:off x="4936378" y="5196232"/>
            <a:ext cx="665567" cy="369332"/>
          </a:xfrm>
          <a:prstGeom prst="rect">
            <a:avLst/>
          </a:prstGeom>
          <a:noFill/>
        </p:spPr>
        <p:txBody>
          <a:bodyPr wrap="none" rtlCol="0">
            <a:spAutoFit/>
          </a:bodyPr>
          <a:lstStyle/>
          <a:p>
            <a:r>
              <a:rPr lang="en-US" dirty="0"/>
              <a:t>$40k</a:t>
            </a:r>
          </a:p>
        </p:txBody>
      </p:sp>
      <p:sp>
        <p:nvSpPr>
          <p:cNvPr id="16" name="TextBox 15">
            <a:extLst>
              <a:ext uri="{FF2B5EF4-FFF2-40B4-BE49-F238E27FC236}">
                <a16:creationId xmlns:a16="http://schemas.microsoft.com/office/drawing/2014/main" id="{9E4D7ABB-0D5B-97B5-3B10-430A4AFCF17E}"/>
              </a:ext>
            </a:extLst>
          </p:cNvPr>
          <p:cNvSpPr txBox="1"/>
          <p:nvPr/>
        </p:nvSpPr>
        <p:spPr>
          <a:xfrm>
            <a:off x="7321319" y="5196232"/>
            <a:ext cx="665567" cy="369332"/>
          </a:xfrm>
          <a:prstGeom prst="rect">
            <a:avLst/>
          </a:prstGeom>
          <a:noFill/>
        </p:spPr>
        <p:txBody>
          <a:bodyPr wrap="none" rtlCol="0">
            <a:spAutoFit/>
          </a:bodyPr>
          <a:lstStyle/>
          <a:p>
            <a:r>
              <a:rPr lang="en-US" dirty="0"/>
              <a:t>$73k</a:t>
            </a:r>
          </a:p>
        </p:txBody>
      </p:sp>
      <p:sp>
        <p:nvSpPr>
          <p:cNvPr id="17" name="TextBox 16">
            <a:extLst>
              <a:ext uri="{FF2B5EF4-FFF2-40B4-BE49-F238E27FC236}">
                <a16:creationId xmlns:a16="http://schemas.microsoft.com/office/drawing/2014/main" id="{55AB8A40-CE7B-C417-D62E-8F42F1C40E26}"/>
              </a:ext>
            </a:extLst>
          </p:cNvPr>
          <p:cNvSpPr txBox="1"/>
          <p:nvPr/>
        </p:nvSpPr>
        <p:spPr>
          <a:xfrm>
            <a:off x="10006188" y="5196621"/>
            <a:ext cx="792205" cy="369332"/>
          </a:xfrm>
          <a:prstGeom prst="rect">
            <a:avLst/>
          </a:prstGeom>
          <a:noFill/>
        </p:spPr>
        <p:txBody>
          <a:bodyPr wrap="none" rtlCol="0">
            <a:spAutoFit/>
          </a:bodyPr>
          <a:lstStyle/>
          <a:p>
            <a:r>
              <a:rPr lang="en-US" dirty="0"/>
              <a:t>$110k</a:t>
            </a:r>
          </a:p>
        </p:txBody>
      </p:sp>
    </p:spTree>
    <p:extLst>
      <p:ext uri="{BB962C8B-B14F-4D97-AF65-F5344CB8AC3E}">
        <p14:creationId xmlns:p14="http://schemas.microsoft.com/office/powerpoint/2010/main" val="16390702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F8680C-B2A5-D3F7-41E0-7C87D41BE4B9}"/>
              </a:ext>
            </a:extLst>
          </p:cNvPr>
          <p:cNvSpPr>
            <a:spLocks noGrp="1"/>
          </p:cNvSpPr>
          <p:nvPr>
            <p:ph idx="1"/>
          </p:nvPr>
        </p:nvSpPr>
        <p:spPr>
          <a:xfrm>
            <a:off x="5676900" y="1037968"/>
            <a:ext cx="4838700" cy="4744765"/>
          </a:xfrm>
        </p:spPr>
        <p:txBody>
          <a:bodyPr>
            <a:normAutofit/>
          </a:bodyPr>
          <a:lstStyle/>
          <a:p>
            <a:r>
              <a:rPr lang="en-US" dirty="0"/>
              <a:t>Underground parking increased total construction costs by an average of</a:t>
            </a:r>
          </a:p>
          <a:p>
            <a:endParaRPr lang="en-US" dirty="0"/>
          </a:p>
          <a:p>
            <a:r>
              <a:rPr lang="en-US" b="1" dirty="0"/>
              <a:t>39% </a:t>
            </a:r>
            <a:r>
              <a:rPr lang="en-US" dirty="0"/>
              <a:t>for a studio apartment</a:t>
            </a:r>
          </a:p>
          <a:p>
            <a:r>
              <a:rPr lang="en-US" b="1" dirty="0"/>
              <a:t>26% </a:t>
            </a:r>
            <a:r>
              <a:rPr lang="en-US" dirty="0"/>
              <a:t>for one-bedroom</a:t>
            </a:r>
          </a:p>
          <a:p>
            <a:r>
              <a:rPr lang="en-US" b="1" dirty="0"/>
              <a:t>20% </a:t>
            </a:r>
            <a:r>
              <a:rPr lang="en-US" dirty="0"/>
              <a:t>for two-bedroom</a:t>
            </a:r>
          </a:p>
        </p:txBody>
      </p:sp>
      <p:pic>
        <p:nvPicPr>
          <p:cNvPr id="7" name="Picture Placeholder 6" descr="A blue cover with text&#10;&#10;AI-generated content may be incorrect.">
            <a:extLst>
              <a:ext uri="{FF2B5EF4-FFF2-40B4-BE49-F238E27FC236}">
                <a16:creationId xmlns:a16="http://schemas.microsoft.com/office/drawing/2014/main" id="{F3B12420-0A10-6EF1-3EB4-2CFB27384FCD}"/>
              </a:ext>
            </a:extLst>
          </p:cNvPr>
          <p:cNvPicPr>
            <a:picLocks noGrp="1" noChangeAspect="1"/>
          </p:cNvPicPr>
          <p:nvPr>
            <p:ph type="pic" idx="2"/>
          </p:nvPr>
        </p:nvPicPr>
        <p:blipFill>
          <a:blip r:embed="rId2"/>
          <a:srcRect t="1004" b="1004"/>
          <a:stretch>
            <a:fillRect/>
          </a:stretch>
        </p:blipFill>
        <p:spPr>
          <a:prstGeom prst="rect">
            <a:avLst/>
          </a:prstGeom>
          <a:solidFill>
            <a:srgbClr val="BFBFBF"/>
          </a:solidFill>
          <a:ln>
            <a:noFill/>
          </a:ln>
        </p:spPr>
      </p:pic>
    </p:spTree>
    <p:extLst>
      <p:ext uri="{BB962C8B-B14F-4D97-AF65-F5344CB8AC3E}">
        <p14:creationId xmlns:p14="http://schemas.microsoft.com/office/powerpoint/2010/main" val="29917025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AE81A4-C00B-497C-62E7-3195D5F55903}"/>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0803569A-8080-C2AE-90D4-6F6A672E561B}"/>
              </a:ext>
            </a:extLst>
          </p:cNvPr>
          <p:cNvSpPr txBox="1"/>
          <p:nvPr/>
        </p:nvSpPr>
        <p:spPr>
          <a:xfrm>
            <a:off x="1676401" y="1676400"/>
            <a:ext cx="8839200" cy="3231654"/>
          </a:xfrm>
          <a:prstGeom prst="rect">
            <a:avLst/>
          </a:prstGeom>
          <a:noFill/>
        </p:spPr>
        <p:txBody>
          <a:bodyPr wrap="square" rtlCol="0">
            <a:spAutoFit/>
          </a:bodyPr>
          <a:lstStyle/>
          <a:p>
            <a:pPr algn="ctr"/>
            <a:r>
              <a:rPr lang="en-US" sz="6800" dirty="0">
                <a:highlight>
                  <a:srgbClr val="F5D652"/>
                </a:highlight>
                <a:latin typeface="+mj-lt"/>
              </a:rPr>
              <a:t>$1,000 construction </a:t>
            </a:r>
          </a:p>
          <a:p>
            <a:pPr algn="ctr"/>
            <a:r>
              <a:rPr lang="en-US" sz="6800" dirty="0">
                <a:latin typeface="+mj-lt"/>
              </a:rPr>
              <a:t>=</a:t>
            </a:r>
          </a:p>
          <a:p>
            <a:pPr algn="ctr"/>
            <a:r>
              <a:rPr lang="en-US" sz="6800" dirty="0">
                <a:highlight>
                  <a:srgbClr val="F5D652"/>
                </a:highlight>
                <a:latin typeface="+mj-lt"/>
              </a:rPr>
              <a:t>$10 rent</a:t>
            </a:r>
          </a:p>
        </p:txBody>
      </p:sp>
    </p:spTree>
    <p:extLst>
      <p:ext uri="{BB962C8B-B14F-4D97-AF65-F5344CB8AC3E}">
        <p14:creationId xmlns:p14="http://schemas.microsoft.com/office/powerpoint/2010/main" val="23260602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AFC7C1-9ADE-D148-3E26-BC3B18F754F7}"/>
              </a:ext>
            </a:extLst>
          </p:cNvPr>
          <p:cNvSpPr>
            <a:spLocks noGrp="1"/>
          </p:cNvSpPr>
          <p:nvPr>
            <p:ph type="title"/>
          </p:nvPr>
        </p:nvSpPr>
        <p:spPr/>
        <p:txBody>
          <a:bodyPr>
            <a:normAutofit/>
          </a:bodyPr>
          <a:lstStyle/>
          <a:p>
            <a:r>
              <a:rPr lang="en-US" dirty="0"/>
              <a:t>Residential Parking is Often Oversupplied</a:t>
            </a:r>
          </a:p>
        </p:txBody>
      </p:sp>
      <p:pic>
        <p:nvPicPr>
          <p:cNvPr id="6" name="Content Placeholder 5" descr="A parking lot with cars and text&#10;&#10;AI-generated content may be incorrect.">
            <a:extLst>
              <a:ext uri="{FF2B5EF4-FFF2-40B4-BE49-F238E27FC236}">
                <a16:creationId xmlns:a16="http://schemas.microsoft.com/office/drawing/2014/main" id="{27EA54B6-FC1F-E03F-AD68-18FBB3099453}"/>
              </a:ext>
            </a:extLst>
          </p:cNvPr>
          <p:cNvPicPr>
            <a:picLocks noGrp="1" noChangeAspect="1"/>
          </p:cNvPicPr>
          <p:nvPr>
            <p:ph idx="1"/>
          </p:nvPr>
        </p:nvPicPr>
        <p:blipFill>
          <a:blip r:embed="rId2"/>
          <a:stretch>
            <a:fillRect/>
          </a:stretch>
        </p:blipFill>
        <p:spPr>
          <a:xfrm>
            <a:off x="1432718" y="2789238"/>
            <a:ext cx="4419600" cy="2075341"/>
          </a:xfrm>
          <a:prstGeom prst="rect">
            <a:avLst/>
          </a:prstGeom>
        </p:spPr>
      </p:pic>
      <p:sp>
        <p:nvSpPr>
          <p:cNvPr id="9" name="Content Placeholder 2">
            <a:extLst>
              <a:ext uri="{FF2B5EF4-FFF2-40B4-BE49-F238E27FC236}">
                <a16:creationId xmlns:a16="http://schemas.microsoft.com/office/drawing/2014/main" id="{2B7A44BF-52DC-2ED5-7260-008A5AF2FA90}"/>
              </a:ext>
            </a:extLst>
          </p:cNvPr>
          <p:cNvSpPr txBox="1">
            <a:spLocks/>
          </p:cNvSpPr>
          <p:nvPr/>
        </p:nvSpPr>
        <p:spPr>
          <a:xfrm>
            <a:off x="6096000" y="1676401"/>
            <a:ext cx="4419600" cy="350520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00A396"/>
              </a:buClr>
              <a:buFont typeface="Arial" panose="020B0604020202020204" pitchFamily="34" charset="0"/>
              <a:buChar char="•"/>
              <a:defRPr sz="3200" kern="1200">
                <a:solidFill>
                  <a:srgbClr val="4D4D4D"/>
                </a:solidFill>
                <a:latin typeface="+mn-lt"/>
                <a:ea typeface="+mn-ea"/>
                <a:cs typeface="+mn-cs"/>
              </a:defRPr>
            </a:lvl1pPr>
            <a:lvl2pPr marL="685800" indent="-228600" algn="l" defTabSz="914400" rtl="0" eaLnBrk="1" latinLnBrk="0" hangingPunct="1">
              <a:lnSpc>
                <a:spcPct val="90000"/>
              </a:lnSpc>
              <a:spcBef>
                <a:spcPts val="500"/>
              </a:spcBef>
              <a:buClr>
                <a:srgbClr val="00A396"/>
              </a:buClr>
              <a:buFont typeface="Arial" panose="020B0604020202020204" pitchFamily="34" charset="0"/>
              <a:buChar char="•"/>
              <a:defRPr sz="2800" kern="1200">
                <a:solidFill>
                  <a:srgbClr val="4D4D4D"/>
                </a:solidFill>
                <a:latin typeface="+mn-lt"/>
                <a:ea typeface="+mn-ea"/>
                <a:cs typeface="+mn-cs"/>
              </a:defRPr>
            </a:lvl2pPr>
            <a:lvl3pPr marL="1143000" indent="-228600" algn="l" defTabSz="914400" rtl="0" eaLnBrk="1" latinLnBrk="0" hangingPunct="1">
              <a:lnSpc>
                <a:spcPct val="90000"/>
              </a:lnSpc>
              <a:spcBef>
                <a:spcPts val="500"/>
              </a:spcBef>
              <a:buClr>
                <a:srgbClr val="00A396"/>
              </a:buClr>
              <a:buFont typeface="Arial" panose="020B0604020202020204" pitchFamily="34" charset="0"/>
              <a:buChar char="•"/>
              <a:defRPr sz="2400" kern="1200">
                <a:solidFill>
                  <a:srgbClr val="4D4D4D"/>
                </a:solidFill>
                <a:latin typeface="+mn-lt"/>
                <a:ea typeface="+mn-ea"/>
                <a:cs typeface="+mn-cs"/>
              </a:defRPr>
            </a:lvl3pPr>
            <a:lvl4pPr marL="1600200" indent="-228600" algn="l" defTabSz="914400" rtl="0" eaLnBrk="1" latinLnBrk="0" hangingPunct="1">
              <a:lnSpc>
                <a:spcPct val="90000"/>
              </a:lnSpc>
              <a:spcBef>
                <a:spcPts val="500"/>
              </a:spcBef>
              <a:buClr>
                <a:srgbClr val="00A396"/>
              </a:buClr>
              <a:buFont typeface="Arial" panose="020B0604020202020204" pitchFamily="34" charset="0"/>
              <a:buChar char="•"/>
              <a:defRPr sz="2000" kern="1200">
                <a:solidFill>
                  <a:srgbClr val="4D4D4D"/>
                </a:solidFill>
                <a:latin typeface="+mn-lt"/>
                <a:ea typeface="+mn-ea"/>
                <a:cs typeface="+mn-cs"/>
              </a:defRPr>
            </a:lvl4pPr>
            <a:lvl5pPr marL="2057400" indent="-228600" algn="l" defTabSz="914400" rtl="0" eaLnBrk="1" latinLnBrk="0" hangingPunct="1">
              <a:lnSpc>
                <a:spcPct val="90000"/>
              </a:lnSpc>
              <a:spcBef>
                <a:spcPts val="500"/>
              </a:spcBef>
              <a:buClr>
                <a:srgbClr val="00A396"/>
              </a:buClr>
              <a:buFont typeface="Arial" panose="020B0604020202020204" pitchFamily="34" charset="0"/>
              <a:buChar char="•"/>
              <a:defRPr sz="2000" kern="1200">
                <a:solidFill>
                  <a:srgbClr val="4D4D4D"/>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9pPr>
          </a:lstStyle>
          <a:p>
            <a:r>
              <a:rPr lang="en-US" dirty="0"/>
              <a:t>Boston MAPC study of overnight residential parking at ~200 buildings</a:t>
            </a:r>
          </a:p>
          <a:p>
            <a:r>
              <a:rPr lang="en-US" dirty="0"/>
              <a:t>On average, </a:t>
            </a:r>
            <a:r>
              <a:rPr lang="en-US" b="1" dirty="0"/>
              <a:t>3 out of 10 spaces</a:t>
            </a:r>
            <a:r>
              <a:rPr lang="en-US" dirty="0"/>
              <a:t> sit empty during peak demand</a:t>
            </a:r>
          </a:p>
        </p:txBody>
      </p:sp>
    </p:spTree>
    <p:extLst>
      <p:ext uri="{BB962C8B-B14F-4D97-AF65-F5344CB8AC3E}">
        <p14:creationId xmlns:p14="http://schemas.microsoft.com/office/powerpoint/2010/main" val="32755610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2E920D-AEDA-C72B-3F92-E86EFF2B239D}"/>
              </a:ext>
            </a:extLst>
          </p:cNvPr>
          <p:cNvSpPr>
            <a:spLocks noGrp="1"/>
          </p:cNvSpPr>
          <p:nvPr>
            <p:ph type="title"/>
          </p:nvPr>
        </p:nvSpPr>
        <p:spPr>
          <a:xfrm>
            <a:off x="1633757" y="1676400"/>
            <a:ext cx="4218562" cy="1331849"/>
          </a:xfrm>
        </p:spPr>
        <p:txBody>
          <a:bodyPr>
            <a:normAutofit/>
          </a:bodyPr>
          <a:lstStyle/>
          <a:p>
            <a:r>
              <a:rPr lang="en-US" sz="2400" dirty="0"/>
              <a:t>Vehicles available to renter households in Wisconsin</a:t>
            </a:r>
          </a:p>
        </p:txBody>
      </p:sp>
      <p:pic>
        <p:nvPicPr>
          <p:cNvPr id="8" name="Content Placeholder 7" descr="A person and a child washing hands&#10;&#10;AI-generated content may be incorrect.">
            <a:extLst>
              <a:ext uri="{FF2B5EF4-FFF2-40B4-BE49-F238E27FC236}">
                <a16:creationId xmlns:a16="http://schemas.microsoft.com/office/drawing/2014/main" id="{C485183E-680F-A6FC-AA51-4255223706AB}"/>
              </a:ext>
            </a:extLst>
          </p:cNvPr>
          <p:cNvPicPr>
            <a:picLocks noGrp="1" noChangeAspect="1"/>
          </p:cNvPicPr>
          <p:nvPr>
            <p:ph idx="1"/>
          </p:nvPr>
        </p:nvPicPr>
        <p:blipFill>
          <a:blip r:embed="rId2"/>
          <a:stretch>
            <a:fillRect/>
          </a:stretch>
        </p:blipFill>
        <p:spPr>
          <a:xfrm>
            <a:off x="6096000" y="1955620"/>
            <a:ext cx="4419600" cy="2946759"/>
          </a:xfrm>
        </p:spPr>
      </p:pic>
      <p:sp>
        <p:nvSpPr>
          <p:cNvPr id="4" name="Text Placeholder 3">
            <a:extLst>
              <a:ext uri="{FF2B5EF4-FFF2-40B4-BE49-F238E27FC236}">
                <a16:creationId xmlns:a16="http://schemas.microsoft.com/office/drawing/2014/main" id="{0E4FBD4D-966E-7EA8-8066-C8AFF9D72081}"/>
              </a:ext>
            </a:extLst>
          </p:cNvPr>
          <p:cNvSpPr>
            <a:spLocks noGrp="1"/>
          </p:cNvSpPr>
          <p:nvPr>
            <p:ph type="body" sz="half" idx="2"/>
          </p:nvPr>
        </p:nvSpPr>
        <p:spPr/>
        <p:txBody>
          <a:bodyPr>
            <a:normAutofit/>
          </a:bodyPr>
          <a:lstStyle/>
          <a:p>
            <a:pPr marL="285750" indent="-285750">
              <a:buFont typeface="Arial" panose="020B0604020202020204" pitchFamily="34" charset="0"/>
              <a:buChar char="•"/>
            </a:pPr>
            <a:r>
              <a:rPr lang="en-US" sz="2800" dirty="0"/>
              <a:t>No Vehicle – 15%</a:t>
            </a:r>
          </a:p>
          <a:p>
            <a:pPr marL="285750" indent="-285750">
              <a:buFont typeface="Arial" panose="020B0604020202020204" pitchFamily="34" charset="0"/>
              <a:buChar char="•"/>
            </a:pPr>
            <a:r>
              <a:rPr lang="en-US" sz="2800" dirty="0"/>
              <a:t>One Vehicle – 51%</a:t>
            </a:r>
          </a:p>
          <a:p>
            <a:pPr marL="285750" indent="-285750">
              <a:buFont typeface="Arial" panose="020B0604020202020204" pitchFamily="34" charset="0"/>
              <a:buChar char="•"/>
            </a:pPr>
            <a:r>
              <a:rPr lang="en-US" sz="2800" dirty="0"/>
              <a:t>Two Vehicles – 26%</a:t>
            </a:r>
          </a:p>
          <a:p>
            <a:pPr marL="285750" indent="-285750">
              <a:buFont typeface="Arial" panose="020B0604020202020204" pitchFamily="34" charset="0"/>
              <a:buChar char="•"/>
            </a:pPr>
            <a:r>
              <a:rPr lang="en-US" sz="2800" dirty="0"/>
              <a:t>Three+ Vehicles – 8%</a:t>
            </a:r>
          </a:p>
        </p:txBody>
      </p:sp>
    </p:spTree>
    <p:extLst>
      <p:ext uri="{BB962C8B-B14F-4D97-AF65-F5344CB8AC3E}">
        <p14:creationId xmlns:p14="http://schemas.microsoft.com/office/powerpoint/2010/main" val="14620915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2E920D-AEDA-C72B-3F92-E86EFF2B239D}"/>
              </a:ext>
            </a:extLst>
          </p:cNvPr>
          <p:cNvSpPr>
            <a:spLocks noGrp="1"/>
          </p:cNvSpPr>
          <p:nvPr>
            <p:ph type="title"/>
          </p:nvPr>
        </p:nvSpPr>
        <p:spPr>
          <a:xfrm>
            <a:off x="1633757" y="1676400"/>
            <a:ext cx="4218562" cy="1331849"/>
          </a:xfrm>
        </p:spPr>
        <p:txBody>
          <a:bodyPr>
            <a:normAutofit/>
          </a:bodyPr>
          <a:lstStyle/>
          <a:p>
            <a:r>
              <a:rPr lang="en-US" sz="2400" dirty="0"/>
              <a:t>Vehicles available to renter households in Stevens Point</a:t>
            </a:r>
          </a:p>
        </p:txBody>
      </p:sp>
      <p:pic>
        <p:nvPicPr>
          <p:cNvPr id="8" name="Content Placeholder 7" descr="A person and a child washing hands&#10;&#10;AI-generated content may be incorrect.">
            <a:extLst>
              <a:ext uri="{FF2B5EF4-FFF2-40B4-BE49-F238E27FC236}">
                <a16:creationId xmlns:a16="http://schemas.microsoft.com/office/drawing/2014/main" id="{C485183E-680F-A6FC-AA51-4255223706AB}"/>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6096000" y="1955620"/>
            <a:ext cx="4419600" cy="2946759"/>
          </a:xfrm>
        </p:spPr>
      </p:pic>
      <p:sp>
        <p:nvSpPr>
          <p:cNvPr id="4" name="Text Placeholder 3">
            <a:extLst>
              <a:ext uri="{FF2B5EF4-FFF2-40B4-BE49-F238E27FC236}">
                <a16:creationId xmlns:a16="http://schemas.microsoft.com/office/drawing/2014/main" id="{0E4FBD4D-966E-7EA8-8066-C8AFF9D72081}"/>
              </a:ext>
            </a:extLst>
          </p:cNvPr>
          <p:cNvSpPr>
            <a:spLocks noGrp="1"/>
          </p:cNvSpPr>
          <p:nvPr>
            <p:ph type="body" sz="half" idx="2"/>
          </p:nvPr>
        </p:nvSpPr>
        <p:spPr/>
        <p:txBody>
          <a:bodyPr>
            <a:normAutofit/>
          </a:bodyPr>
          <a:lstStyle/>
          <a:p>
            <a:pPr marL="285750" indent="-285750">
              <a:buFont typeface="Arial" panose="020B0604020202020204" pitchFamily="34" charset="0"/>
              <a:buChar char="•"/>
            </a:pPr>
            <a:r>
              <a:rPr lang="en-US" sz="2800" dirty="0"/>
              <a:t>No Vehicle – 11%</a:t>
            </a:r>
          </a:p>
          <a:p>
            <a:pPr marL="285750" indent="-285750">
              <a:buFont typeface="Arial" panose="020B0604020202020204" pitchFamily="34" charset="0"/>
              <a:buChar char="•"/>
            </a:pPr>
            <a:r>
              <a:rPr lang="en-US" sz="2800" dirty="0"/>
              <a:t>One Vehicle – 46%</a:t>
            </a:r>
          </a:p>
          <a:p>
            <a:pPr marL="285750" indent="-285750">
              <a:buFont typeface="Arial" panose="020B0604020202020204" pitchFamily="34" charset="0"/>
              <a:buChar char="•"/>
            </a:pPr>
            <a:r>
              <a:rPr lang="en-US" sz="2800" dirty="0"/>
              <a:t>Two Vehicles – 33%</a:t>
            </a:r>
          </a:p>
          <a:p>
            <a:pPr marL="285750" indent="-285750">
              <a:buFont typeface="Arial" panose="020B0604020202020204" pitchFamily="34" charset="0"/>
              <a:buChar char="•"/>
            </a:pPr>
            <a:r>
              <a:rPr lang="en-US" sz="2800" dirty="0"/>
              <a:t>Three+ Vehicles – 9%</a:t>
            </a:r>
          </a:p>
        </p:txBody>
      </p:sp>
    </p:spTree>
    <p:extLst>
      <p:ext uri="{BB962C8B-B14F-4D97-AF65-F5344CB8AC3E}">
        <p14:creationId xmlns:p14="http://schemas.microsoft.com/office/powerpoint/2010/main" val="865513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C94782-BC51-A365-242F-91EA1F5B9B1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CABEAC8-40E0-AB2F-A17E-0D528D842AC7}"/>
              </a:ext>
            </a:extLst>
          </p:cNvPr>
          <p:cNvSpPr>
            <a:spLocks noGrp="1"/>
          </p:cNvSpPr>
          <p:nvPr>
            <p:ph type="title"/>
          </p:nvPr>
        </p:nvSpPr>
        <p:spPr>
          <a:xfrm>
            <a:off x="1633757" y="1676400"/>
            <a:ext cx="4218562" cy="1331849"/>
          </a:xfrm>
        </p:spPr>
        <p:txBody>
          <a:bodyPr>
            <a:normAutofit/>
          </a:bodyPr>
          <a:lstStyle/>
          <a:p>
            <a:r>
              <a:rPr lang="en-US" sz="2400" dirty="0"/>
              <a:t>Vehicles available to renter households in Stevens Point</a:t>
            </a:r>
          </a:p>
        </p:txBody>
      </p:sp>
      <p:sp>
        <p:nvSpPr>
          <p:cNvPr id="4" name="Text Placeholder 3">
            <a:extLst>
              <a:ext uri="{FF2B5EF4-FFF2-40B4-BE49-F238E27FC236}">
                <a16:creationId xmlns:a16="http://schemas.microsoft.com/office/drawing/2014/main" id="{C3208275-897D-EA03-CBE7-EF8CDAF6F2D2}"/>
              </a:ext>
            </a:extLst>
          </p:cNvPr>
          <p:cNvSpPr>
            <a:spLocks noGrp="1"/>
          </p:cNvSpPr>
          <p:nvPr>
            <p:ph type="body" sz="half" idx="2"/>
          </p:nvPr>
        </p:nvSpPr>
        <p:spPr/>
        <p:txBody>
          <a:bodyPr>
            <a:normAutofit/>
          </a:bodyPr>
          <a:lstStyle/>
          <a:p>
            <a:pPr marL="285750" indent="-285750">
              <a:buFont typeface="Arial" panose="020B0604020202020204" pitchFamily="34" charset="0"/>
              <a:buChar char="•"/>
            </a:pPr>
            <a:r>
              <a:rPr lang="en-US" sz="2800" dirty="0"/>
              <a:t>No Vehicle – 11%</a:t>
            </a:r>
          </a:p>
          <a:p>
            <a:pPr marL="285750" indent="-285750">
              <a:buFont typeface="Arial" panose="020B0604020202020204" pitchFamily="34" charset="0"/>
              <a:buChar char="•"/>
            </a:pPr>
            <a:r>
              <a:rPr lang="en-US" sz="2800" dirty="0"/>
              <a:t>One Vehicle – 46%</a:t>
            </a:r>
          </a:p>
          <a:p>
            <a:pPr marL="285750" indent="-285750">
              <a:buFont typeface="Arial" panose="020B0604020202020204" pitchFamily="34" charset="0"/>
              <a:buChar char="•"/>
            </a:pPr>
            <a:r>
              <a:rPr lang="en-US" sz="2800" dirty="0"/>
              <a:t>Two Vehicles – 33%</a:t>
            </a:r>
          </a:p>
          <a:p>
            <a:pPr marL="285750" indent="-285750">
              <a:buFont typeface="Arial" panose="020B0604020202020204" pitchFamily="34" charset="0"/>
              <a:buChar char="•"/>
            </a:pPr>
            <a:r>
              <a:rPr lang="en-US" sz="2800" dirty="0"/>
              <a:t>Three+ Vehicles – 9%</a:t>
            </a:r>
          </a:p>
        </p:txBody>
      </p:sp>
      <p:sp>
        <p:nvSpPr>
          <p:cNvPr id="10" name="Rounded Rectangle 9">
            <a:extLst>
              <a:ext uri="{FF2B5EF4-FFF2-40B4-BE49-F238E27FC236}">
                <a16:creationId xmlns:a16="http://schemas.microsoft.com/office/drawing/2014/main" id="{BA77F008-9E6D-C7FE-1AEC-3644BDAA0187}"/>
              </a:ext>
            </a:extLst>
          </p:cNvPr>
          <p:cNvSpPr/>
          <p:nvPr/>
        </p:nvSpPr>
        <p:spPr>
          <a:xfrm>
            <a:off x="1633756" y="2748724"/>
            <a:ext cx="3331943" cy="1101027"/>
          </a:xfrm>
          <a:prstGeom prst="roundRect">
            <a:avLst/>
          </a:prstGeom>
          <a:noFill/>
          <a:ln w="7620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id="{A6DB14E8-AE34-3B64-1E54-7E1E7A96B9E2}"/>
              </a:ext>
            </a:extLst>
          </p:cNvPr>
          <p:cNvSpPr txBox="1"/>
          <p:nvPr/>
        </p:nvSpPr>
        <p:spPr>
          <a:xfrm>
            <a:off x="6096000" y="2011034"/>
            <a:ext cx="5772799" cy="461665"/>
          </a:xfrm>
          <a:prstGeom prst="rect">
            <a:avLst/>
          </a:prstGeom>
          <a:noFill/>
        </p:spPr>
        <p:txBody>
          <a:bodyPr wrap="none" rtlCol="0">
            <a:spAutoFit/>
          </a:bodyPr>
          <a:lstStyle/>
          <a:p>
            <a:r>
              <a:rPr lang="en-US" sz="2400" dirty="0">
                <a:ln>
                  <a:solidFill>
                    <a:schemeClr val="accent2"/>
                  </a:solidFill>
                </a:ln>
              </a:rPr>
              <a:t>57% of renter households have 0 or 1 vehicle</a:t>
            </a:r>
          </a:p>
        </p:txBody>
      </p:sp>
      <p:cxnSp>
        <p:nvCxnSpPr>
          <p:cNvPr id="18" name="Straight Arrow Connector 17">
            <a:extLst>
              <a:ext uri="{FF2B5EF4-FFF2-40B4-BE49-F238E27FC236}">
                <a16:creationId xmlns:a16="http://schemas.microsoft.com/office/drawing/2014/main" id="{5141FD3C-2FDF-8DF5-63ED-659EF3F2CFB5}"/>
              </a:ext>
            </a:extLst>
          </p:cNvPr>
          <p:cNvCxnSpPr>
            <a:cxnSpLocks/>
            <a:stCxn id="14" idx="1"/>
          </p:cNvCxnSpPr>
          <p:nvPr/>
        </p:nvCxnSpPr>
        <p:spPr>
          <a:xfrm flipH="1">
            <a:off x="4965699" y="2241867"/>
            <a:ext cx="1130301" cy="971233"/>
          </a:xfrm>
          <a:prstGeom prst="straightConnector1">
            <a:avLst/>
          </a:prstGeom>
          <a:ln w="7620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0389612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AAD155-8E01-A3D1-F4EF-5175519B209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98583BF-837C-5CD3-D87A-FEB30271F809}"/>
              </a:ext>
            </a:extLst>
          </p:cNvPr>
          <p:cNvSpPr>
            <a:spLocks noGrp="1"/>
          </p:cNvSpPr>
          <p:nvPr>
            <p:ph type="title"/>
          </p:nvPr>
        </p:nvSpPr>
        <p:spPr>
          <a:xfrm>
            <a:off x="1633757" y="1676400"/>
            <a:ext cx="4218562" cy="1331849"/>
          </a:xfrm>
        </p:spPr>
        <p:txBody>
          <a:bodyPr>
            <a:normAutofit/>
          </a:bodyPr>
          <a:lstStyle/>
          <a:p>
            <a:r>
              <a:rPr lang="en-US" sz="2400" dirty="0"/>
              <a:t>Vehicles available to renter households in Stevens Point</a:t>
            </a:r>
          </a:p>
        </p:txBody>
      </p:sp>
      <p:sp>
        <p:nvSpPr>
          <p:cNvPr id="4" name="Text Placeholder 3">
            <a:extLst>
              <a:ext uri="{FF2B5EF4-FFF2-40B4-BE49-F238E27FC236}">
                <a16:creationId xmlns:a16="http://schemas.microsoft.com/office/drawing/2014/main" id="{AC22A267-E96D-1789-3CAD-4E426F73123D}"/>
              </a:ext>
            </a:extLst>
          </p:cNvPr>
          <p:cNvSpPr>
            <a:spLocks noGrp="1"/>
          </p:cNvSpPr>
          <p:nvPr>
            <p:ph type="body" sz="half" idx="2"/>
          </p:nvPr>
        </p:nvSpPr>
        <p:spPr/>
        <p:txBody>
          <a:bodyPr>
            <a:normAutofit/>
          </a:bodyPr>
          <a:lstStyle/>
          <a:p>
            <a:pPr marL="285750" indent="-285750">
              <a:buFont typeface="Arial" panose="020B0604020202020204" pitchFamily="34" charset="0"/>
              <a:buChar char="•"/>
            </a:pPr>
            <a:r>
              <a:rPr lang="en-US" sz="2800" dirty="0"/>
              <a:t>No Vehicle – 11%</a:t>
            </a:r>
          </a:p>
          <a:p>
            <a:pPr marL="285750" indent="-285750">
              <a:buFont typeface="Arial" panose="020B0604020202020204" pitchFamily="34" charset="0"/>
              <a:buChar char="•"/>
            </a:pPr>
            <a:r>
              <a:rPr lang="en-US" sz="2800" dirty="0"/>
              <a:t>One Vehicle – 46%</a:t>
            </a:r>
          </a:p>
          <a:p>
            <a:pPr marL="285750" indent="-285750">
              <a:buFont typeface="Arial" panose="020B0604020202020204" pitchFamily="34" charset="0"/>
              <a:buChar char="•"/>
            </a:pPr>
            <a:r>
              <a:rPr lang="en-US" sz="2800" dirty="0"/>
              <a:t>Two Vehicles – 33%</a:t>
            </a:r>
          </a:p>
          <a:p>
            <a:pPr marL="285750" indent="-285750">
              <a:buFont typeface="Arial" panose="020B0604020202020204" pitchFamily="34" charset="0"/>
              <a:buChar char="•"/>
            </a:pPr>
            <a:r>
              <a:rPr lang="en-US" sz="2800" dirty="0"/>
              <a:t>Three+ Vehicles – 9%</a:t>
            </a:r>
          </a:p>
        </p:txBody>
      </p:sp>
      <p:sp>
        <p:nvSpPr>
          <p:cNvPr id="10" name="Rounded Rectangle 9">
            <a:extLst>
              <a:ext uri="{FF2B5EF4-FFF2-40B4-BE49-F238E27FC236}">
                <a16:creationId xmlns:a16="http://schemas.microsoft.com/office/drawing/2014/main" id="{24F5C9CB-0B08-4C1B-BCBB-A06E3A8B36CC}"/>
              </a:ext>
            </a:extLst>
          </p:cNvPr>
          <p:cNvSpPr/>
          <p:nvPr/>
        </p:nvSpPr>
        <p:spPr>
          <a:xfrm>
            <a:off x="1633756" y="2748724"/>
            <a:ext cx="3331943" cy="1101027"/>
          </a:xfrm>
          <a:prstGeom prst="roundRect">
            <a:avLst/>
          </a:prstGeom>
          <a:noFill/>
          <a:ln w="7620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id="{08C736DA-97C8-D286-1A1F-56FAB8E0CAA7}"/>
              </a:ext>
            </a:extLst>
          </p:cNvPr>
          <p:cNvSpPr txBox="1"/>
          <p:nvPr/>
        </p:nvSpPr>
        <p:spPr>
          <a:xfrm>
            <a:off x="6096000" y="2011034"/>
            <a:ext cx="5772799" cy="461665"/>
          </a:xfrm>
          <a:prstGeom prst="rect">
            <a:avLst/>
          </a:prstGeom>
          <a:noFill/>
        </p:spPr>
        <p:txBody>
          <a:bodyPr wrap="none" rtlCol="0">
            <a:spAutoFit/>
          </a:bodyPr>
          <a:lstStyle/>
          <a:p>
            <a:r>
              <a:rPr lang="en-US" sz="2400" dirty="0">
                <a:ln>
                  <a:solidFill>
                    <a:schemeClr val="accent2"/>
                  </a:solidFill>
                </a:ln>
              </a:rPr>
              <a:t>57% of renter households have 0 or 1 vehicle</a:t>
            </a:r>
          </a:p>
        </p:txBody>
      </p:sp>
      <p:cxnSp>
        <p:nvCxnSpPr>
          <p:cNvPr id="18" name="Straight Arrow Connector 17">
            <a:extLst>
              <a:ext uri="{FF2B5EF4-FFF2-40B4-BE49-F238E27FC236}">
                <a16:creationId xmlns:a16="http://schemas.microsoft.com/office/drawing/2014/main" id="{3E1651CC-A216-6D28-A992-3C6582E0112E}"/>
              </a:ext>
            </a:extLst>
          </p:cNvPr>
          <p:cNvCxnSpPr>
            <a:cxnSpLocks/>
            <a:stCxn id="14" idx="1"/>
          </p:cNvCxnSpPr>
          <p:nvPr/>
        </p:nvCxnSpPr>
        <p:spPr>
          <a:xfrm flipH="1">
            <a:off x="4965699" y="2241867"/>
            <a:ext cx="1130301" cy="971233"/>
          </a:xfrm>
          <a:prstGeom prst="straightConnector1">
            <a:avLst/>
          </a:prstGeom>
          <a:ln w="7620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grpSp>
        <p:nvGrpSpPr>
          <p:cNvPr id="30" name="Group 29">
            <a:extLst>
              <a:ext uri="{FF2B5EF4-FFF2-40B4-BE49-F238E27FC236}">
                <a16:creationId xmlns:a16="http://schemas.microsoft.com/office/drawing/2014/main" id="{3EF22643-851A-3CE7-2538-E54B34726932}"/>
              </a:ext>
            </a:extLst>
          </p:cNvPr>
          <p:cNvGrpSpPr/>
          <p:nvPr/>
        </p:nvGrpSpPr>
        <p:grpSpPr>
          <a:xfrm>
            <a:off x="5008342" y="3213100"/>
            <a:ext cx="7285037" cy="3352269"/>
            <a:chOff x="1209999" y="3213100"/>
            <a:chExt cx="7285037" cy="3352269"/>
          </a:xfrm>
        </p:grpSpPr>
        <p:grpSp>
          <p:nvGrpSpPr>
            <p:cNvPr id="26" name="Group 25">
              <a:extLst>
                <a:ext uri="{FF2B5EF4-FFF2-40B4-BE49-F238E27FC236}">
                  <a16:creationId xmlns:a16="http://schemas.microsoft.com/office/drawing/2014/main" id="{B95ABF50-1CEE-C37C-FD50-455C22744003}"/>
                </a:ext>
              </a:extLst>
            </p:cNvPr>
            <p:cNvGrpSpPr/>
            <p:nvPr/>
          </p:nvGrpSpPr>
          <p:grpSpPr>
            <a:xfrm>
              <a:off x="1209999" y="3213100"/>
              <a:ext cx="6709096" cy="3352269"/>
              <a:chOff x="4058299" y="3088841"/>
              <a:chExt cx="6709096" cy="3352269"/>
            </a:xfrm>
          </p:grpSpPr>
          <p:pic>
            <p:nvPicPr>
              <p:cNvPr id="23" name="Picture 22">
                <a:extLst>
                  <a:ext uri="{FF2B5EF4-FFF2-40B4-BE49-F238E27FC236}">
                    <a16:creationId xmlns:a16="http://schemas.microsoft.com/office/drawing/2014/main" id="{AC424BAD-EF8D-3CB9-6399-BBA9AFA54ED3}"/>
                  </a:ext>
                </a:extLst>
              </p:cNvPr>
              <p:cNvPicPr>
                <a:picLocks noChangeAspect="1"/>
              </p:cNvPicPr>
              <p:nvPr/>
            </p:nvPicPr>
            <p:blipFill>
              <a:blip r:embed="rId2"/>
              <a:srcRect r="13680" b="69457"/>
              <a:stretch>
                <a:fillRect/>
              </a:stretch>
            </p:blipFill>
            <p:spPr>
              <a:xfrm>
                <a:off x="4058299" y="3088841"/>
                <a:ext cx="6709096" cy="1833234"/>
              </a:xfrm>
              <a:prstGeom prst="rect">
                <a:avLst/>
              </a:prstGeom>
            </p:spPr>
          </p:pic>
          <p:pic>
            <p:nvPicPr>
              <p:cNvPr id="24" name="Picture 23">
                <a:extLst>
                  <a:ext uri="{FF2B5EF4-FFF2-40B4-BE49-F238E27FC236}">
                    <a16:creationId xmlns:a16="http://schemas.microsoft.com/office/drawing/2014/main" id="{E5049293-4106-CCBB-4C0C-F633AB8AF1DC}"/>
                  </a:ext>
                </a:extLst>
              </p:cNvPr>
              <p:cNvPicPr>
                <a:picLocks noChangeAspect="1"/>
              </p:cNvPicPr>
              <p:nvPr/>
            </p:nvPicPr>
            <p:blipFill>
              <a:blip r:embed="rId2"/>
              <a:srcRect t="74692" r="13680"/>
              <a:stretch>
                <a:fillRect/>
              </a:stretch>
            </p:blipFill>
            <p:spPr>
              <a:xfrm>
                <a:off x="4058299" y="4922075"/>
                <a:ext cx="6709096" cy="1519035"/>
              </a:xfrm>
              <a:prstGeom prst="rect">
                <a:avLst/>
              </a:prstGeom>
            </p:spPr>
          </p:pic>
        </p:grpSp>
        <p:pic>
          <p:nvPicPr>
            <p:cNvPr id="28" name="Picture 27">
              <a:extLst>
                <a:ext uri="{FF2B5EF4-FFF2-40B4-BE49-F238E27FC236}">
                  <a16:creationId xmlns:a16="http://schemas.microsoft.com/office/drawing/2014/main" id="{D118A0CB-CDEE-C74D-E046-F764E332EB47}"/>
                </a:ext>
              </a:extLst>
            </p:cNvPr>
            <p:cNvPicPr>
              <a:picLocks noChangeAspect="1"/>
            </p:cNvPicPr>
            <p:nvPr/>
          </p:nvPicPr>
          <p:blipFill>
            <a:blip r:embed="rId2"/>
            <a:srcRect l="92590" b="69457"/>
            <a:stretch>
              <a:fillRect/>
            </a:stretch>
          </p:blipFill>
          <p:spPr>
            <a:xfrm>
              <a:off x="7919096" y="3213100"/>
              <a:ext cx="575940" cy="1833234"/>
            </a:xfrm>
            <a:prstGeom prst="rect">
              <a:avLst/>
            </a:prstGeom>
          </p:spPr>
        </p:pic>
        <p:pic>
          <p:nvPicPr>
            <p:cNvPr id="29" name="Picture 28">
              <a:extLst>
                <a:ext uri="{FF2B5EF4-FFF2-40B4-BE49-F238E27FC236}">
                  <a16:creationId xmlns:a16="http://schemas.microsoft.com/office/drawing/2014/main" id="{B83E5057-CD29-555D-C8D3-B2A260951A85}"/>
                </a:ext>
              </a:extLst>
            </p:cNvPr>
            <p:cNvPicPr>
              <a:picLocks noChangeAspect="1"/>
            </p:cNvPicPr>
            <p:nvPr/>
          </p:nvPicPr>
          <p:blipFill>
            <a:blip r:embed="rId2"/>
            <a:srcRect l="92590" t="74692"/>
            <a:stretch>
              <a:fillRect/>
            </a:stretch>
          </p:blipFill>
          <p:spPr>
            <a:xfrm>
              <a:off x="7919096" y="5046334"/>
              <a:ext cx="575939" cy="1519035"/>
            </a:xfrm>
            <a:prstGeom prst="rect">
              <a:avLst/>
            </a:prstGeom>
          </p:spPr>
        </p:pic>
      </p:grpSp>
    </p:spTree>
    <p:extLst>
      <p:ext uri="{BB962C8B-B14F-4D97-AF65-F5344CB8AC3E}">
        <p14:creationId xmlns:p14="http://schemas.microsoft.com/office/powerpoint/2010/main" val="117326670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Placeholder 9" descr="A drawing of a building&#10;&#10;AI-generated content may be incorrect.">
            <a:extLst>
              <a:ext uri="{FF2B5EF4-FFF2-40B4-BE49-F238E27FC236}">
                <a16:creationId xmlns:a16="http://schemas.microsoft.com/office/drawing/2014/main" id="{662E8419-F19F-AFB8-A3FF-68EF5A27FF25}"/>
              </a:ext>
            </a:extLst>
          </p:cNvPr>
          <p:cNvPicPr>
            <a:picLocks noGrp="1" noChangeAspect="1"/>
          </p:cNvPicPr>
          <p:nvPr>
            <p:ph type="pic" idx="3"/>
          </p:nvPr>
        </p:nvPicPr>
        <p:blipFill>
          <a:blip r:embed="rId2"/>
          <a:srcRect l="14259" r="14259"/>
          <a:stretch>
            <a:fillRect/>
          </a:stretch>
        </p:blipFill>
        <p:spPr>
          <a:prstGeom prst="rect">
            <a:avLst/>
          </a:prstGeom>
          <a:noFill/>
          <a:ln>
            <a:noFill/>
          </a:ln>
        </p:spPr>
      </p:pic>
      <p:pic>
        <p:nvPicPr>
          <p:cNvPr id="8" name="Picture Placeholder 7" descr="A drawing of a building&#10;&#10;AI-generated content may be incorrect.">
            <a:extLst>
              <a:ext uri="{FF2B5EF4-FFF2-40B4-BE49-F238E27FC236}">
                <a16:creationId xmlns:a16="http://schemas.microsoft.com/office/drawing/2014/main" id="{072DDDB3-2D63-930C-44DC-7FF48A5B91B3}"/>
              </a:ext>
            </a:extLst>
          </p:cNvPr>
          <p:cNvPicPr>
            <a:picLocks noGrp="1" noChangeAspect="1"/>
          </p:cNvPicPr>
          <p:nvPr>
            <p:ph type="pic" idx="4"/>
          </p:nvPr>
        </p:nvPicPr>
        <p:blipFill>
          <a:blip r:embed="rId3"/>
          <a:srcRect l="5804" r="5804"/>
          <a:stretch>
            <a:fillRect/>
          </a:stretch>
        </p:blipFill>
        <p:spPr>
          <a:prstGeom prst="rect">
            <a:avLst/>
          </a:prstGeom>
          <a:noFill/>
          <a:ln>
            <a:noFill/>
          </a:ln>
        </p:spPr>
      </p:pic>
      <p:sp>
        <p:nvSpPr>
          <p:cNvPr id="4" name="Title 3">
            <a:extLst>
              <a:ext uri="{FF2B5EF4-FFF2-40B4-BE49-F238E27FC236}">
                <a16:creationId xmlns:a16="http://schemas.microsoft.com/office/drawing/2014/main" id="{F0FCD2AC-EBE3-0A8F-5710-612AAD716751}"/>
              </a:ext>
            </a:extLst>
          </p:cNvPr>
          <p:cNvSpPr>
            <a:spLocks noGrp="1"/>
          </p:cNvSpPr>
          <p:nvPr>
            <p:ph type="title"/>
          </p:nvPr>
        </p:nvSpPr>
        <p:spPr>
          <a:xfrm>
            <a:off x="1493716" y="1407144"/>
            <a:ext cx="8874400" cy="879537"/>
          </a:xfrm>
        </p:spPr>
        <p:txBody>
          <a:bodyPr>
            <a:normAutofit fontScale="90000"/>
          </a:bodyPr>
          <a:lstStyle/>
          <a:p>
            <a:r>
              <a:rPr lang="en-US" dirty="0"/>
              <a:t>When Parking Determines What Is Built</a:t>
            </a:r>
          </a:p>
        </p:txBody>
      </p:sp>
      <p:sp>
        <p:nvSpPr>
          <p:cNvPr id="5" name="Text Placeholder 4">
            <a:extLst>
              <a:ext uri="{FF2B5EF4-FFF2-40B4-BE49-F238E27FC236}">
                <a16:creationId xmlns:a16="http://schemas.microsoft.com/office/drawing/2014/main" id="{8B8580F8-F514-DE91-73B3-8A49521325EE}"/>
              </a:ext>
            </a:extLst>
          </p:cNvPr>
          <p:cNvSpPr>
            <a:spLocks noGrp="1"/>
          </p:cNvSpPr>
          <p:nvPr>
            <p:ph type="body" idx="1"/>
          </p:nvPr>
        </p:nvSpPr>
        <p:spPr/>
        <p:txBody>
          <a:bodyPr/>
          <a:lstStyle/>
          <a:p>
            <a:r>
              <a:rPr lang="en-US" dirty="0"/>
              <a:t>32 x $280,000</a:t>
            </a:r>
          </a:p>
        </p:txBody>
      </p:sp>
      <p:sp>
        <p:nvSpPr>
          <p:cNvPr id="6" name="Text Placeholder 5">
            <a:extLst>
              <a:ext uri="{FF2B5EF4-FFF2-40B4-BE49-F238E27FC236}">
                <a16:creationId xmlns:a16="http://schemas.microsoft.com/office/drawing/2014/main" id="{446963EE-1F0D-DD21-D2C2-12507C90ED7B}"/>
              </a:ext>
            </a:extLst>
          </p:cNvPr>
          <p:cNvSpPr>
            <a:spLocks noGrp="1"/>
          </p:cNvSpPr>
          <p:nvPr>
            <p:ph type="body" idx="5"/>
          </p:nvPr>
        </p:nvSpPr>
        <p:spPr/>
        <p:txBody>
          <a:bodyPr/>
          <a:lstStyle/>
          <a:p>
            <a:r>
              <a:rPr lang="en-US" dirty="0"/>
              <a:t>10 x $733,000</a:t>
            </a:r>
          </a:p>
        </p:txBody>
      </p:sp>
      <p:pic>
        <p:nvPicPr>
          <p:cNvPr id="12" name="Graphic 11">
            <a:extLst>
              <a:ext uri="{FF2B5EF4-FFF2-40B4-BE49-F238E27FC236}">
                <a16:creationId xmlns:a16="http://schemas.microsoft.com/office/drawing/2014/main" id="{B79ED5BF-37D1-5FBE-CC81-60E8F02F097E}"/>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0142876" y="5768997"/>
            <a:ext cx="2049124" cy="967002"/>
          </a:xfrm>
          <a:prstGeom prst="rect">
            <a:avLst/>
          </a:prstGeom>
        </p:spPr>
      </p:pic>
      <p:sp>
        <p:nvSpPr>
          <p:cNvPr id="13" name="TextBox 12">
            <a:extLst>
              <a:ext uri="{FF2B5EF4-FFF2-40B4-BE49-F238E27FC236}">
                <a16:creationId xmlns:a16="http://schemas.microsoft.com/office/drawing/2014/main" id="{F2E6CA10-BB44-95C7-0C5C-141AE5376364}"/>
              </a:ext>
            </a:extLst>
          </p:cNvPr>
          <p:cNvSpPr txBox="1"/>
          <p:nvPr/>
        </p:nvSpPr>
        <p:spPr>
          <a:xfrm>
            <a:off x="486697" y="6400800"/>
            <a:ext cx="9315179" cy="369332"/>
          </a:xfrm>
          <a:prstGeom prst="rect">
            <a:avLst/>
          </a:prstGeom>
          <a:noFill/>
        </p:spPr>
        <p:txBody>
          <a:bodyPr wrap="none" rtlCol="0">
            <a:spAutoFit/>
          </a:bodyPr>
          <a:lstStyle/>
          <a:p>
            <a:r>
              <a:rPr lang="en-US" dirty="0"/>
              <a:t>“In Mid-Density Zones, Portland Has a Choice: Garages or Low Prices?” by Michael Andersen, 2019 </a:t>
            </a:r>
          </a:p>
        </p:txBody>
      </p:sp>
    </p:spTree>
    <p:extLst>
      <p:ext uri="{BB962C8B-B14F-4D97-AF65-F5344CB8AC3E}">
        <p14:creationId xmlns:p14="http://schemas.microsoft.com/office/powerpoint/2010/main" val="219454150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DAE655-2206-4496-9647-DF4CEAE9BD1C}"/>
            </a:ext>
          </a:extLst>
        </p:cNvPr>
        <p:cNvGrpSpPr/>
        <p:nvPr/>
      </p:nvGrpSpPr>
      <p:grpSpPr>
        <a:xfrm>
          <a:off x="0" y="0"/>
          <a:ext cx="0" cy="0"/>
          <a:chOff x="0" y="0"/>
          <a:chExt cx="0" cy="0"/>
        </a:xfrm>
      </p:grpSpPr>
      <p:pic>
        <p:nvPicPr>
          <p:cNvPr id="3" name="Picture 2" descr="A black background with white dots&#10;&#10;Description automatically generated">
            <a:extLst>
              <a:ext uri="{FF2B5EF4-FFF2-40B4-BE49-F238E27FC236}">
                <a16:creationId xmlns:a16="http://schemas.microsoft.com/office/drawing/2014/main" id="{974FFDE1-D795-F71C-23ED-11EB4F20D270}"/>
              </a:ext>
            </a:extLst>
          </p:cNvPr>
          <p:cNvPicPr>
            <a:picLocks noChangeAspect="1"/>
          </p:cNvPicPr>
          <p:nvPr/>
        </p:nvPicPr>
        <p:blipFill>
          <a:blip r:embed="rId2"/>
          <a:stretch>
            <a:fillRect/>
          </a:stretch>
        </p:blipFill>
        <p:spPr>
          <a:xfrm>
            <a:off x="0" y="-10886"/>
            <a:ext cx="12192000" cy="6854430"/>
          </a:xfrm>
          <a:prstGeom prst="rect">
            <a:avLst/>
          </a:prstGeom>
        </p:spPr>
      </p:pic>
      <p:pic>
        <p:nvPicPr>
          <p:cNvPr id="2" name="Content Placeholder 4" descr="A picture containing text, sketch, car, land vehicle&#10;&#10;Description automatically generated">
            <a:extLst>
              <a:ext uri="{FF2B5EF4-FFF2-40B4-BE49-F238E27FC236}">
                <a16:creationId xmlns:a16="http://schemas.microsoft.com/office/drawing/2014/main" id="{7ADF073C-5413-E633-A0EE-040E0B947890}"/>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838226" y="1123492"/>
            <a:ext cx="10515548" cy="5214004"/>
          </a:xfrm>
          <a:prstGeom prst="rect">
            <a:avLst/>
          </a:prstGeom>
          <a:noFill/>
        </p:spPr>
      </p:pic>
    </p:spTree>
    <p:extLst>
      <p:ext uri="{BB962C8B-B14F-4D97-AF65-F5344CB8AC3E}">
        <p14:creationId xmlns:p14="http://schemas.microsoft.com/office/powerpoint/2010/main" val="89376321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478503-D45B-CA6B-CD9A-E0F539379740}"/>
            </a:ext>
          </a:extLst>
        </p:cNvPr>
        <p:cNvGrpSpPr/>
        <p:nvPr/>
      </p:nvGrpSpPr>
      <p:grpSpPr>
        <a:xfrm>
          <a:off x="0" y="0"/>
          <a:ext cx="0" cy="0"/>
          <a:chOff x="0" y="0"/>
          <a:chExt cx="0" cy="0"/>
        </a:xfrm>
      </p:grpSpPr>
      <p:pic>
        <p:nvPicPr>
          <p:cNvPr id="4" name="Picture 3" descr="A black background with a black square&#10;&#10;Description automatically generated with medium confidence">
            <a:extLst>
              <a:ext uri="{FF2B5EF4-FFF2-40B4-BE49-F238E27FC236}">
                <a16:creationId xmlns:a16="http://schemas.microsoft.com/office/drawing/2014/main" id="{F43A802C-8F19-6AFC-1EEE-77F58B40D769}"/>
              </a:ext>
            </a:extLst>
          </p:cNvPr>
          <p:cNvPicPr>
            <a:picLocks noChangeAspect="1"/>
          </p:cNvPicPr>
          <p:nvPr/>
        </p:nvPicPr>
        <p:blipFill>
          <a:blip r:embed="rId2"/>
          <a:stretch>
            <a:fillRect/>
          </a:stretch>
        </p:blipFill>
        <p:spPr>
          <a:xfrm>
            <a:off x="0" y="0"/>
            <a:ext cx="12192000" cy="6854430"/>
          </a:xfrm>
          <a:prstGeom prst="rect">
            <a:avLst/>
          </a:prstGeom>
        </p:spPr>
      </p:pic>
      <p:pic>
        <p:nvPicPr>
          <p:cNvPr id="2" name="Picture 1">
            <a:extLst>
              <a:ext uri="{FF2B5EF4-FFF2-40B4-BE49-F238E27FC236}">
                <a16:creationId xmlns:a16="http://schemas.microsoft.com/office/drawing/2014/main" id="{6911090D-485D-12E3-F1A3-A9EB3EE0E23F}"/>
              </a:ext>
            </a:extLst>
          </p:cNvPr>
          <p:cNvPicPr>
            <a:picLocks noChangeAspect="1"/>
          </p:cNvPicPr>
          <p:nvPr/>
        </p:nvPicPr>
        <p:blipFill>
          <a:blip r:embed="rId3"/>
          <a:stretch>
            <a:fillRect/>
          </a:stretch>
        </p:blipFill>
        <p:spPr>
          <a:xfrm>
            <a:off x="3073400" y="406400"/>
            <a:ext cx="6045200" cy="6045200"/>
          </a:xfrm>
          <a:prstGeom prst="rect">
            <a:avLst/>
          </a:prstGeom>
          <a:noFill/>
        </p:spPr>
      </p:pic>
    </p:spTree>
    <p:extLst>
      <p:ext uri="{BB962C8B-B14F-4D97-AF65-F5344CB8AC3E}">
        <p14:creationId xmlns:p14="http://schemas.microsoft.com/office/powerpoint/2010/main" val="212756419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4B58B7-3968-B453-E69B-1D884197F91F}"/>
              </a:ext>
            </a:extLst>
          </p:cNvPr>
          <p:cNvSpPr>
            <a:spLocks noGrp="1"/>
          </p:cNvSpPr>
          <p:nvPr>
            <p:ph type="title"/>
          </p:nvPr>
        </p:nvSpPr>
        <p:spPr/>
        <p:txBody>
          <a:bodyPr/>
          <a:lstStyle/>
          <a:p>
            <a:r>
              <a:rPr lang="en-US" dirty="0"/>
              <a:t>Traffic and Transportation</a:t>
            </a:r>
          </a:p>
        </p:txBody>
      </p:sp>
      <p:sp>
        <p:nvSpPr>
          <p:cNvPr id="3" name="Text Placeholder 2">
            <a:extLst>
              <a:ext uri="{FF2B5EF4-FFF2-40B4-BE49-F238E27FC236}">
                <a16:creationId xmlns:a16="http://schemas.microsoft.com/office/drawing/2014/main" id="{C343095F-5800-CA35-50D2-3D9CD262BBCE}"/>
              </a:ext>
            </a:extLst>
          </p:cNvPr>
          <p:cNvSpPr>
            <a:spLocks noGrp="1"/>
          </p:cNvSpPr>
          <p:nvPr>
            <p:ph type="body" sz="half" idx="2"/>
          </p:nvPr>
        </p:nvSpPr>
        <p:spPr/>
        <p:txBody>
          <a:bodyPr>
            <a:normAutofit fontScale="92500" lnSpcReduction="20000"/>
          </a:bodyPr>
          <a:lstStyle/>
          <a:p>
            <a:r>
              <a:rPr lang="en-US" sz="1600" dirty="0"/>
              <a:t>More parking feeds more traffic.</a:t>
            </a:r>
          </a:p>
          <a:p>
            <a:r>
              <a:rPr lang="en-US" sz="1600" dirty="0"/>
              <a:t>More traffic demands bigger roads.</a:t>
            </a:r>
          </a:p>
          <a:p>
            <a:r>
              <a:rPr lang="en-US" sz="1600" dirty="0"/>
              <a:t>Bigger roads and more parking leads to sprawl.</a:t>
            </a:r>
          </a:p>
          <a:p>
            <a:r>
              <a:rPr lang="en-US" sz="1600" dirty="0"/>
              <a:t>More traffic means other modes are slower and more dangerous.</a:t>
            </a:r>
          </a:p>
          <a:p>
            <a:r>
              <a:rPr lang="en-US" sz="1600" dirty="0"/>
              <a:t>More dangerous streets and more sprawl reinforce car dependency.</a:t>
            </a:r>
          </a:p>
          <a:p>
            <a:r>
              <a:rPr lang="en-US" sz="1600" dirty="0"/>
              <a:t>More cars demand more parking.</a:t>
            </a:r>
          </a:p>
          <a:p>
            <a:r>
              <a:rPr lang="en-US" sz="1600" dirty="0"/>
              <a:t>And so on, and so on. </a:t>
            </a:r>
          </a:p>
          <a:p>
            <a:endParaRPr lang="en-US" dirty="0"/>
          </a:p>
        </p:txBody>
      </p:sp>
      <p:pic>
        <p:nvPicPr>
          <p:cNvPr id="6" name="Content Placeholder 5" descr="Large car car park from above">
            <a:extLst>
              <a:ext uri="{FF2B5EF4-FFF2-40B4-BE49-F238E27FC236}">
                <a16:creationId xmlns:a16="http://schemas.microsoft.com/office/drawing/2014/main" id="{E2495B19-5DF2-CD03-7978-3149469631C4}"/>
              </a:ext>
            </a:extLst>
          </p:cNvPr>
          <p:cNvPicPr>
            <a:picLocks noGrp="1" noChangeAspect="1"/>
          </p:cNvPicPr>
          <p:nvPr>
            <p:ph idx="1"/>
          </p:nvPr>
        </p:nvPicPr>
        <p:blipFill rotWithShape="1">
          <a:blip r:embed="rId2" cstate="screen">
            <a:extLst>
              <a:ext uri="{28A0092B-C50C-407E-A947-70E740481C1C}">
                <a14:useLocalDpi xmlns:a14="http://schemas.microsoft.com/office/drawing/2010/main"/>
              </a:ext>
            </a:extLst>
          </a:blip>
          <a:srcRect l="11155" t="52464" r="9003"/>
          <a:stretch/>
        </p:blipFill>
        <p:spPr>
          <a:xfrm>
            <a:off x="1720418" y="1676400"/>
            <a:ext cx="3932236" cy="3505200"/>
          </a:xfrm>
          <a:prstGeom prst="rect">
            <a:avLst/>
          </a:prstGeom>
        </p:spPr>
      </p:pic>
    </p:spTree>
    <p:extLst>
      <p:ext uri="{BB962C8B-B14F-4D97-AF65-F5344CB8AC3E}">
        <p14:creationId xmlns:p14="http://schemas.microsoft.com/office/powerpoint/2010/main" val="395093632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43D783-E278-A560-590B-FB3491AC4A79}"/>
            </a:ext>
          </a:extLst>
        </p:cNvPr>
        <p:cNvGrpSpPr/>
        <p:nvPr/>
      </p:nvGrpSpPr>
      <p:grpSpPr>
        <a:xfrm>
          <a:off x="0" y="0"/>
          <a:ext cx="0" cy="0"/>
          <a:chOff x="0" y="0"/>
          <a:chExt cx="0" cy="0"/>
        </a:xfrm>
      </p:grpSpPr>
      <p:pic>
        <p:nvPicPr>
          <p:cNvPr id="4" name="Google Shape;775;p116">
            <a:extLst>
              <a:ext uri="{FF2B5EF4-FFF2-40B4-BE49-F238E27FC236}">
                <a16:creationId xmlns:a16="http://schemas.microsoft.com/office/drawing/2014/main" id="{8FD4402E-D4DD-8FB0-9510-D5F103C46355}"/>
              </a:ext>
            </a:extLst>
          </p:cNvPr>
          <p:cNvPicPr preferRelativeResize="0"/>
          <p:nvPr/>
        </p:nvPicPr>
        <p:blipFill>
          <a:blip r:embed="rId2">
            <a:alphaModFix/>
          </a:blip>
          <a:stretch>
            <a:fillRect/>
          </a:stretch>
        </p:blipFill>
        <p:spPr>
          <a:xfrm>
            <a:off x="203197" y="1305080"/>
            <a:ext cx="11785605" cy="4718845"/>
          </a:xfrm>
          <a:prstGeom prst="rect">
            <a:avLst/>
          </a:prstGeom>
          <a:noFill/>
          <a:ln>
            <a:noFill/>
          </a:ln>
        </p:spPr>
      </p:pic>
      <p:sp>
        <p:nvSpPr>
          <p:cNvPr id="12" name="Text Placeholder 2">
            <a:extLst>
              <a:ext uri="{FF2B5EF4-FFF2-40B4-BE49-F238E27FC236}">
                <a16:creationId xmlns:a16="http://schemas.microsoft.com/office/drawing/2014/main" id="{06ABD074-FE02-2E65-FFF3-EB3809E63B82}"/>
              </a:ext>
            </a:extLst>
          </p:cNvPr>
          <p:cNvSpPr>
            <a:spLocks noGrp="1"/>
          </p:cNvSpPr>
          <p:nvPr>
            <p:ph type="body" sz="half" idx="2"/>
          </p:nvPr>
        </p:nvSpPr>
        <p:spPr>
          <a:xfrm>
            <a:off x="8056565" y="6023925"/>
            <a:ext cx="3932237" cy="462258"/>
          </a:xfrm>
        </p:spPr>
        <p:txBody>
          <a:bodyPr>
            <a:normAutofit fontScale="85000" lnSpcReduction="10000"/>
          </a:bodyPr>
          <a:lstStyle/>
          <a:p>
            <a:r>
              <a:rPr lang="en-US" sz="2400" dirty="0"/>
              <a:t>Image credit: Smart Growth America</a:t>
            </a:r>
          </a:p>
        </p:txBody>
      </p:sp>
      <p:sp>
        <p:nvSpPr>
          <p:cNvPr id="13" name="Title 1">
            <a:extLst>
              <a:ext uri="{FF2B5EF4-FFF2-40B4-BE49-F238E27FC236}">
                <a16:creationId xmlns:a16="http://schemas.microsoft.com/office/drawing/2014/main" id="{6789E376-37B8-0436-9CCD-07301E1EE022}"/>
              </a:ext>
            </a:extLst>
          </p:cNvPr>
          <p:cNvSpPr>
            <a:spLocks noGrp="1"/>
          </p:cNvSpPr>
          <p:nvPr>
            <p:ph type="title"/>
          </p:nvPr>
        </p:nvSpPr>
        <p:spPr>
          <a:xfrm>
            <a:off x="1582269" y="662688"/>
            <a:ext cx="8839202" cy="888208"/>
          </a:xfrm>
        </p:spPr>
        <p:txBody>
          <a:bodyPr/>
          <a:lstStyle/>
          <a:p>
            <a:r>
              <a:rPr lang="en-US" dirty="0"/>
              <a:t>Parking Perpetuates the Need for Itself</a:t>
            </a:r>
          </a:p>
        </p:txBody>
      </p:sp>
    </p:spTree>
    <p:extLst>
      <p:ext uri="{BB962C8B-B14F-4D97-AF65-F5344CB8AC3E}">
        <p14:creationId xmlns:p14="http://schemas.microsoft.com/office/powerpoint/2010/main" val="99507921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DE37A0-9502-3411-9E28-8757BA7E7840}"/>
            </a:ext>
          </a:extLst>
        </p:cNvPr>
        <p:cNvGrpSpPr/>
        <p:nvPr/>
      </p:nvGrpSpPr>
      <p:grpSpPr>
        <a:xfrm>
          <a:off x="0" y="0"/>
          <a:ext cx="0" cy="0"/>
          <a:chOff x="0" y="0"/>
          <a:chExt cx="0" cy="0"/>
        </a:xfrm>
      </p:grpSpPr>
      <p:sp>
        <p:nvSpPr>
          <p:cNvPr id="2" name="Title 4">
            <a:extLst>
              <a:ext uri="{FF2B5EF4-FFF2-40B4-BE49-F238E27FC236}">
                <a16:creationId xmlns:a16="http://schemas.microsoft.com/office/drawing/2014/main" id="{9086A25B-B2D0-7D89-D5D3-48E062CACCCA}"/>
              </a:ext>
            </a:extLst>
          </p:cNvPr>
          <p:cNvSpPr txBox="1">
            <a:spLocks/>
          </p:cNvSpPr>
          <p:nvPr/>
        </p:nvSpPr>
        <p:spPr>
          <a:xfrm>
            <a:off x="568502" y="551851"/>
            <a:ext cx="9321086" cy="879537"/>
          </a:xfrm>
          <a:prstGeom prst="rect">
            <a:avLst/>
          </a:prstGeom>
        </p:spPr>
        <p:txBody>
          <a:bodyP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latin typeface="Tw Cen MT" panose="020B0602020104020603" pitchFamily="34" charset="77"/>
              </a:rPr>
              <a:t>Human Scale vs. Automobile Scale</a:t>
            </a:r>
          </a:p>
        </p:txBody>
      </p:sp>
      <p:pic>
        <p:nvPicPr>
          <p:cNvPr id="5" name="Picture 4">
            <a:extLst>
              <a:ext uri="{FF2B5EF4-FFF2-40B4-BE49-F238E27FC236}">
                <a16:creationId xmlns:a16="http://schemas.microsoft.com/office/drawing/2014/main" id="{3691A23E-2491-5CC2-F169-E0CEB0DC0F50}"/>
              </a:ext>
            </a:extLst>
          </p:cNvPr>
          <p:cNvPicPr>
            <a:picLocks noChangeAspect="1"/>
          </p:cNvPicPr>
          <p:nvPr/>
        </p:nvPicPr>
        <p:blipFill>
          <a:blip r:embed="rId2"/>
          <a:stretch>
            <a:fillRect/>
          </a:stretch>
        </p:blipFill>
        <p:spPr>
          <a:xfrm>
            <a:off x="630282" y="1690980"/>
            <a:ext cx="11024534" cy="4612615"/>
          </a:xfrm>
          <a:prstGeom prst="rect">
            <a:avLst/>
          </a:prstGeom>
        </p:spPr>
      </p:pic>
    </p:spTree>
    <p:extLst>
      <p:ext uri="{BB962C8B-B14F-4D97-AF65-F5344CB8AC3E}">
        <p14:creationId xmlns:p14="http://schemas.microsoft.com/office/powerpoint/2010/main" val="335097138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23B6C2-82FA-2A00-B2F9-45ABB6A11847}"/>
              </a:ext>
            </a:extLst>
          </p:cNvPr>
          <p:cNvSpPr>
            <a:spLocks noGrp="1"/>
          </p:cNvSpPr>
          <p:nvPr>
            <p:ph type="title"/>
          </p:nvPr>
        </p:nvSpPr>
        <p:spPr/>
        <p:txBody>
          <a:bodyPr/>
          <a:lstStyle/>
          <a:p>
            <a:r>
              <a:rPr lang="en-US" dirty="0"/>
              <a:t>‘</a:t>
            </a:r>
          </a:p>
        </p:txBody>
      </p:sp>
      <p:sp>
        <p:nvSpPr>
          <p:cNvPr id="3" name="Content Placeholder 2">
            <a:extLst>
              <a:ext uri="{FF2B5EF4-FFF2-40B4-BE49-F238E27FC236}">
                <a16:creationId xmlns:a16="http://schemas.microsoft.com/office/drawing/2014/main" id="{5BF3752A-08F0-1C6F-9444-C312F0F80CB4}"/>
              </a:ext>
            </a:extLst>
          </p:cNvPr>
          <p:cNvSpPr>
            <a:spLocks noGrp="1"/>
          </p:cNvSpPr>
          <p:nvPr>
            <p:ph idx="1"/>
          </p:nvPr>
        </p:nvSpPr>
        <p:spPr>
          <a:xfrm>
            <a:off x="5788012" y="2401286"/>
            <a:ext cx="4838700" cy="1614269"/>
          </a:xfrm>
        </p:spPr>
        <p:txBody>
          <a:bodyPr/>
          <a:lstStyle/>
          <a:p>
            <a:r>
              <a:rPr lang="en-US" dirty="0"/>
              <a:t>Nondrivers are everywhere.</a:t>
            </a:r>
          </a:p>
        </p:txBody>
      </p:sp>
      <p:pic>
        <p:nvPicPr>
          <p:cNvPr id="6" name="Picture Placeholder 5" descr="A book cover with a drawing of people in a trolley&#10;&#10;Description automatically generated">
            <a:extLst>
              <a:ext uri="{FF2B5EF4-FFF2-40B4-BE49-F238E27FC236}">
                <a16:creationId xmlns:a16="http://schemas.microsoft.com/office/drawing/2014/main" id="{77B91F4E-ED98-83A1-706D-E720254D8A97}"/>
              </a:ext>
            </a:extLst>
          </p:cNvPr>
          <p:cNvPicPr>
            <a:picLocks noGrp="1" noChangeAspect="1"/>
          </p:cNvPicPr>
          <p:nvPr>
            <p:ph type="pic" idx="2"/>
          </p:nvPr>
        </p:nvPicPr>
        <p:blipFill>
          <a:blip r:embed="rId2" cstate="screen">
            <a:extLst>
              <a:ext uri="{28A0092B-C50C-407E-A947-70E740481C1C}">
                <a14:useLocalDpi xmlns:a14="http://schemas.microsoft.com/office/drawing/2010/main"/>
              </a:ext>
            </a:extLst>
          </a:blip>
          <a:srcRect l="-206" t="103" r="1" b="169"/>
          <a:stretch/>
        </p:blipFill>
        <p:spPr>
          <a:xfrm>
            <a:off x="1676401" y="753980"/>
            <a:ext cx="3288974" cy="4908883"/>
          </a:xfrm>
          <a:prstGeom prst="rect">
            <a:avLst/>
          </a:prstGeom>
        </p:spPr>
      </p:pic>
      <p:pic>
        <p:nvPicPr>
          <p:cNvPr id="9" name="Picture 8" descr="A qr code on a white background&#10;&#10;Description automatically generated">
            <a:extLst>
              <a:ext uri="{FF2B5EF4-FFF2-40B4-BE49-F238E27FC236}">
                <a16:creationId xmlns:a16="http://schemas.microsoft.com/office/drawing/2014/main" id="{66B576CA-8D7E-1B90-3DEB-28EF1512A257}"/>
              </a:ext>
            </a:extLst>
          </p:cNvPr>
          <p:cNvPicPr>
            <a:picLocks noChangeAspect="1"/>
          </p:cNvPicPr>
          <p:nvPr/>
        </p:nvPicPr>
        <p:blipFill>
          <a:blip r:embed="rId3"/>
          <a:stretch>
            <a:fillRect/>
          </a:stretch>
        </p:blipFill>
        <p:spPr>
          <a:xfrm>
            <a:off x="8969509" y="4408555"/>
            <a:ext cx="1546090" cy="1546090"/>
          </a:xfrm>
          <a:prstGeom prst="rect">
            <a:avLst/>
          </a:prstGeom>
        </p:spPr>
      </p:pic>
    </p:spTree>
    <p:extLst>
      <p:ext uri="{BB962C8B-B14F-4D97-AF65-F5344CB8AC3E}">
        <p14:creationId xmlns:p14="http://schemas.microsoft.com/office/powerpoint/2010/main" val="260898769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E7C0D90-C4BB-53E0-6390-EF66BD5B683E}"/>
              </a:ext>
            </a:extLst>
          </p:cNvPr>
          <p:cNvSpPr>
            <a:spLocks noGrp="1"/>
          </p:cNvSpPr>
          <p:nvPr>
            <p:ph type="title"/>
          </p:nvPr>
        </p:nvSpPr>
        <p:spPr/>
        <p:txBody>
          <a:bodyPr>
            <a:normAutofit fontScale="90000"/>
          </a:bodyPr>
          <a:lstStyle/>
          <a:p>
            <a:r>
              <a:rPr lang="en-US" dirty="0"/>
              <a:t>So much parking…</a:t>
            </a:r>
          </a:p>
        </p:txBody>
      </p:sp>
      <p:sp>
        <p:nvSpPr>
          <p:cNvPr id="5" name="Text Placeholder 4">
            <a:extLst>
              <a:ext uri="{FF2B5EF4-FFF2-40B4-BE49-F238E27FC236}">
                <a16:creationId xmlns:a16="http://schemas.microsoft.com/office/drawing/2014/main" id="{B83B6833-2F6D-A8E1-F7B4-A3A3136AC55B}"/>
              </a:ext>
            </a:extLst>
          </p:cNvPr>
          <p:cNvSpPr>
            <a:spLocks noGrp="1"/>
          </p:cNvSpPr>
          <p:nvPr>
            <p:ph type="body" idx="1"/>
          </p:nvPr>
        </p:nvSpPr>
        <p:spPr/>
        <p:txBody>
          <a:bodyPr/>
          <a:lstStyle/>
          <a:p>
            <a:r>
              <a:rPr lang="en-US" dirty="0"/>
              <a:t>Indianapolis - 27% </a:t>
            </a:r>
          </a:p>
          <a:p>
            <a:endParaRPr lang="en-US" dirty="0"/>
          </a:p>
        </p:txBody>
      </p:sp>
      <p:sp>
        <p:nvSpPr>
          <p:cNvPr id="6" name="Text Placeholder 5">
            <a:extLst>
              <a:ext uri="{FF2B5EF4-FFF2-40B4-BE49-F238E27FC236}">
                <a16:creationId xmlns:a16="http://schemas.microsoft.com/office/drawing/2014/main" id="{DF37B2F2-BDAC-F490-7271-740FDD37EE23}"/>
              </a:ext>
            </a:extLst>
          </p:cNvPr>
          <p:cNvSpPr>
            <a:spLocks noGrp="1"/>
          </p:cNvSpPr>
          <p:nvPr>
            <p:ph type="body" idx="5"/>
          </p:nvPr>
        </p:nvSpPr>
        <p:spPr/>
        <p:txBody>
          <a:bodyPr/>
          <a:lstStyle/>
          <a:p>
            <a:r>
              <a:rPr lang="en-US" dirty="0"/>
              <a:t>Milwaukee – 20%</a:t>
            </a:r>
          </a:p>
        </p:txBody>
      </p:sp>
      <p:pic>
        <p:nvPicPr>
          <p:cNvPr id="7" name="Picture Placeholder 11">
            <a:extLst>
              <a:ext uri="{FF2B5EF4-FFF2-40B4-BE49-F238E27FC236}">
                <a16:creationId xmlns:a16="http://schemas.microsoft.com/office/drawing/2014/main" id="{80DBCD1C-1995-BC61-73B9-4D5EFCF0637E}"/>
              </a:ext>
            </a:extLst>
          </p:cNvPr>
          <p:cNvPicPr>
            <a:picLocks noGrp="1" noChangeAspect="1"/>
          </p:cNvPicPr>
          <p:nvPr>
            <p:ph type="pic" idx="4"/>
          </p:nvPr>
        </p:nvPicPr>
        <p:blipFill>
          <a:blip r:embed="rId2"/>
          <a:srcRect l="330" r="330"/>
          <a:stretch/>
        </p:blipFill>
        <p:spPr/>
      </p:pic>
      <p:pic>
        <p:nvPicPr>
          <p:cNvPr id="9" name="Picture Placeholder 19">
            <a:extLst>
              <a:ext uri="{FF2B5EF4-FFF2-40B4-BE49-F238E27FC236}">
                <a16:creationId xmlns:a16="http://schemas.microsoft.com/office/drawing/2014/main" id="{F36CD073-C6C4-7807-951F-530E8A2E88D1}"/>
              </a:ext>
            </a:extLst>
          </p:cNvPr>
          <p:cNvPicPr>
            <a:picLocks noGrp="1" noChangeAspect="1"/>
          </p:cNvPicPr>
          <p:nvPr>
            <p:ph type="pic" idx="3"/>
          </p:nvPr>
        </p:nvPicPr>
        <p:blipFill>
          <a:blip r:embed="rId3"/>
          <a:srcRect t="2478" b="2478"/>
          <a:stretch/>
        </p:blipFill>
        <p:spPr/>
      </p:pic>
      <p:pic>
        <p:nvPicPr>
          <p:cNvPr id="10" name="Picture 9" descr="A qr code with a few black squares&#10;&#10;Description automatically generated">
            <a:extLst>
              <a:ext uri="{FF2B5EF4-FFF2-40B4-BE49-F238E27FC236}">
                <a16:creationId xmlns:a16="http://schemas.microsoft.com/office/drawing/2014/main" id="{C2B3F608-4129-1A75-E33F-5FC26FBCA2B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832124" y="5671942"/>
            <a:ext cx="1090452" cy="1080716"/>
          </a:xfrm>
          <a:prstGeom prst="rect">
            <a:avLst/>
          </a:prstGeom>
        </p:spPr>
      </p:pic>
    </p:spTree>
    <p:extLst>
      <p:ext uri="{BB962C8B-B14F-4D97-AF65-F5344CB8AC3E}">
        <p14:creationId xmlns:p14="http://schemas.microsoft.com/office/powerpoint/2010/main" val="366672014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collage of images of buildings and cars&#10;&#10;Description automatically generated">
            <a:extLst>
              <a:ext uri="{FF2B5EF4-FFF2-40B4-BE49-F238E27FC236}">
                <a16:creationId xmlns:a16="http://schemas.microsoft.com/office/drawing/2014/main" id="{E6C758A6-AC58-20AE-6245-1DFA4E636C86}"/>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991742" y="554243"/>
            <a:ext cx="10208516" cy="5749513"/>
          </a:xfrm>
          <a:prstGeom prst="rect">
            <a:avLst/>
          </a:prstGeom>
        </p:spPr>
      </p:pic>
    </p:spTree>
    <p:extLst>
      <p:ext uri="{BB962C8B-B14F-4D97-AF65-F5344CB8AC3E}">
        <p14:creationId xmlns:p14="http://schemas.microsoft.com/office/powerpoint/2010/main" val="197139754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5E568F-C829-8224-6D25-8263392310A0}"/>
              </a:ext>
            </a:extLst>
          </p:cNvPr>
          <p:cNvSpPr>
            <a:spLocks noGrp="1"/>
          </p:cNvSpPr>
          <p:nvPr>
            <p:ph type="title"/>
          </p:nvPr>
        </p:nvSpPr>
        <p:spPr/>
        <p:txBody>
          <a:bodyPr/>
          <a:lstStyle/>
          <a:p>
            <a:r>
              <a:rPr lang="en-US" dirty="0"/>
              <a:t>Senior Care vs. Parking</a:t>
            </a:r>
          </a:p>
        </p:txBody>
      </p:sp>
      <p:sp>
        <p:nvSpPr>
          <p:cNvPr id="3" name="Text Placeholder 2">
            <a:extLst>
              <a:ext uri="{FF2B5EF4-FFF2-40B4-BE49-F238E27FC236}">
                <a16:creationId xmlns:a16="http://schemas.microsoft.com/office/drawing/2014/main" id="{2A636DDA-A9B0-6A9E-1B5D-27FA0DCFDC89}"/>
              </a:ext>
            </a:extLst>
          </p:cNvPr>
          <p:cNvSpPr>
            <a:spLocks noGrp="1"/>
          </p:cNvSpPr>
          <p:nvPr>
            <p:ph type="body" sz="half" idx="2"/>
          </p:nvPr>
        </p:nvSpPr>
        <p:spPr/>
        <p:txBody>
          <a:bodyPr>
            <a:normAutofit lnSpcReduction="10000"/>
          </a:bodyPr>
          <a:lstStyle/>
          <a:p>
            <a:pPr marL="285750" indent="-285750">
              <a:buFont typeface="Arial" panose="020B0604020202020204" pitchFamily="34" charset="0"/>
              <a:buChar char="•"/>
            </a:pPr>
            <a:r>
              <a:rPr lang="en-US" dirty="0"/>
              <a:t>12 bedroom home</a:t>
            </a:r>
          </a:p>
          <a:p>
            <a:pPr marL="285750" indent="-285750">
              <a:buFont typeface="Arial" panose="020B0604020202020204" pitchFamily="34" charset="0"/>
              <a:buChar char="•"/>
            </a:pPr>
            <a:r>
              <a:rPr lang="en-US" dirty="0"/>
              <a:t>5 patient limit</a:t>
            </a:r>
          </a:p>
          <a:p>
            <a:pPr marL="285750" indent="-285750">
              <a:buFont typeface="Arial" panose="020B0604020202020204" pitchFamily="34" charset="0"/>
              <a:buChar char="•"/>
            </a:pPr>
            <a:r>
              <a:rPr lang="en-US" dirty="0"/>
              <a:t>Patients can’t drive</a:t>
            </a:r>
          </a:p>
          <a:p>
            <a:pPr marL="285750" indent="-285750">
              <a:buFont typeface="Arial" panose="020B0604020202020204" pitchFamily="34" charset="0"/>
              <a:buChar char="•"/>
            </a:pPr>
            <a:r>
              <a:rPr lang="en-US" dirty="0"/>
              <a:t>Inflexible code</a:t>
            </a:r>
          </a:p>
          <a:p>
            <a:pPr marL="742950" lvl="1" indent="-285750">
              <a:buFont typeface="Arial" panose="020B0604020202020204" pitchFamily="34" charset="0"/>
              <a:buChar char="•"/>
            </a:pPr>
            <a:r>
              <a:rPr lang="en-US" dirty="0"/>
              <a:t>4 stalls required</a:t>
            </a:r>
          </a:p>
          <a:p>
            <a:pPr marL="742950" lvl="1" indent="-285750">
              <a:buFont typeface="Arial" panose="020B0604020202020204" pitchFamily="34" charset="0"/>
              <a:buChar char="•"/>
            </a:pPr>
            <a:r>
              <a:rPr lang="en-US" dirty="0"/>
              <a:t>5 stalls on site</a:t>
            </a:r>
          </a:p>
          <a:p>
            <a:pPr marL="742950" lvl="1" indent="-285750">
              <a:buFont typeface="Arial" panose="020B0604020202020204" pitchFamily="34" charset="0"/>
              <a:buChar char="•"/>
            </a:pPr>
            <a:r>
              <a:rPr lang="en-US" dirty="0"/>
              <a:t>3 didn’t count</a:t>
            </a:r>
          </a:p>
          <a:p>
            <a:pPr marL="285750" indent="-285750">
              <a:buFont typeface="Arial" panose="020B0604020202020204" pitchFamily="34" charset="0"/>
              <a:buChar char="•"/>
            </a:pPr>
            <a:r>
              <a:rPr lang="en-US" dirty="0"/>
              <a:t>Closed in 2023</a:t>
            </a:r>
          </a:p>
          <a:p>
            <a:endParaRPr lang="en-US" dirty="0"/>
          </a:p>
        </p:txBody>
      </p:sp>
      <p:pic>
        <p:nvPicPr>
          <p:cNvPr id="5" name="Content Placeholder 4" descr="A person standing in front of a yellow car&#10;&#10;AI-generated content may be incorrect.">
            <a:extLst>
              <a:ext uri="{FF2B5EF4-FFF2-40B4-BE49-F238E27FC236}">
                <a16:creationId xmlns:a16="http://schemas.microsoft.com/office/drawing/2014/main" id="{782CA831-163A-EF40-4A39-C27B24C45ED6}"/>
              </a:ext>
            </a:extLst>
          </p:cNvPr>
          <p:cNvPicPr>
            <a:picLocks noGrp="1" noChangeAspect="1"/>
          </p:cNvPicPr>
          <p:nvPr>
            <p:ph idx="1"/>
          </p:nvPr>
        </p:nvPicPr>
        <p:blipFill>
          <a:blip r:embed="rId2"/>
          <a:stretch>
            <a:fillRect/>
          </a:stretch>
        </p:blipFill>
        <p:spPr>
          <a:xfrm>
            <a:off x="1676400" y="1881885"/>
            <a:ext cx="4419600" cy="3094229"/>
          </a:xfrm>
          <a:prstGeom prst="rect">
            <a:avLst/>
          </a:prstGeom>
          <a:noFill/>
        </p:spPr>
      </p:pic>
    </p:spTree>
    <p:extLst>
      <p:ext uri="{BB962C8B-B14F-4D97-AF65-F5344CB8AC3E}">
        <p14:creationId xmlns:p14="http://schemas.microsoft.com/office/powerpoint/2010/main" val="151344587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B237CE-A073-714E-23EA-FA4E47ACDC0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D612D61-548E-9333-265E-3AA3B2043FD4}"/>
              </a:ext>
            </a:extLst>
          </p:cNvPr>
          <p:cNvSpPr>
            <a:spLocks noGrp="1"/>
          </p:cNvSpPr>
          <p:nvPr>
            <p:ph type="title"/>
          </p:nvPr>
        </p:nvSpPr>
        <p:spPr/>
        <p:txBody>
          <a:bodyPr/>
          <a:lstStyle/>
          <a:p>
            <a:r>
              <a:rPr lang="en-US" dirty="0"/>
              <a:t>Child Care vs. Parking</a:t>
            </a:r>
          </a:p>
        </p:txBody>
      </p:sp>
      <p:sp>
        <p:nvSpPr>
          <p:cNvPr id="3" name="Text Placeholder 2">
            <a:extLst>
              <a:ext uri="{FF2B5EF4-FFF2-40B4-BE49-F238E27FC236}">
                <a16:creationId xmlns:a16="http://schemas.microsoft.com/office/drawing/2014/main" id="{37C4130E-57C8-EDDD-EC82-FA88898A142E}"/>
              </a:ext>
            </a:extLst>
          </p:cNvPr>
          <p:cNvSpPr>
            <a:spLocks noGrp="1"/>
          </p:cNvSpPr>
          <p:nvPr>
            <p:ph type="body" sz="half" idx="2"/>
          </p:nvPr>
        </p:nvSpPr>
        <p:spPr/>
        <p:txBody>
          <a:bodyPr>
            <a:normAutofit/>
          </a:bodyPr>
          <a:lstStyle/>
          <a:p>
            <a:pPr marL="285750" indent="-285750">
              <a:buFont typeface="Arial" panose="020B0604020202020204" pitchFamily="34" charset="0"/>
              <a:buChar char="•"/>
            </a:pPr>
            <a:r>
              <a:rPr lang="en-US" dirty="0"/>
              <a:t>Dana Christensen, day care center owner for 24 years</a:t>
            </a:r>
          </a:p>
          <a:p>
            <a:pPr marL="285750" indent="-285750">
              <a:buFont typeface="Arial" panose="020B0604020202020204" pitchFamily="34" charset="0"/>
              <a:buChar char="•"/>
            </a:pPr>
            <a:r>
              <a:rPr lang="en-US" dirty="0"/>
              <a:t>2 parking spaces per employee </a:t>
            </a:r>
            <a:r>
              <a:rPr lang="en-US" dirty="0">
                <a:sym typeface="Wingdings" pitchFamily="2" charset="2"/>
              </a:rPr>
              <a:t> 32 total</a:t>
            </a:r>
            <a:endParaRPr lang="en-US" dirty="0"/>
          </a:p>
          <a:p>
            <a:pPr marL="285750" indent="-285750">
              <a:buFont typeface="Arial" panose="020B0604020202020204" pitchFamily="34" charset="0"/>
              <a:buChar char="•"/>
            </a:pPr>
            <a:r>
              <a:rPr lang="en-US" dirty="0"/>
              <a:t>Owned another center operating with 8 spaces</a:t>
            </a:r>
          </a:p>
          <a:p>
            <a:pPr marL="285750" indent="-285750">
              <a:buFont typeface="Arial" panose="020B0604020202020204" pitchFamily="34" charset="0"/>
              <a:buChar char="•"/>
            </a:pPr>
            <a:r>
              <a:rPr lang="en-US" dirty="0"/>
              <a:t>Landscape island requirement meant she came up short, abandoned plans to open</a:t>
            </a:r>
          </a:p>
        </p:txBody>
      </p:sp>
      <p:pic>
        <p:nvPicPr>
          <p:cNvPr id="5" name="Content Placeholder 4">
            <a:extLst>
              <a:ext uri="{FF2B5EF4-FFF2-40B4-BE49-F238E27FC236}">
                <a16:creationId xmlns:a16="http://schemas.microsoft.com/office/drawing/2014/main" id="{6044A525-D315-8388-DB86-FCADB51BDC30}"/>
              </a:ext>
            </a:extLst>
          </p:cNvPr>
          <p:cNvPicPr>
            <a:picLocks noGrp="1" noChangeAspect="1"/>
          </p:cNvPicPr>
          <p:nvPr>
            <p:ph idx="1"/>
          </p:nvPr>
        </p:nvPicPr>
        <p:blipFill>
          <a:blip r:embed="rId2"/>
          <a:stretch/>
        </p:blipFill>
        <p:spPr>
          <a:xfrm>
            <a:off x="1676400" y="1881885"/>
            <a:ext cx="4150360" cy="3429000"/>
          </a:xfrm>
          <a:prstGeom prst="rect">
            <a:avLst/>
          </a:prstGeom>
          <a:noFill/>
        </p:spPr>
      </p:pic>
    </p:spTree>
    <p:extLst>
      <p:ext uri="{BB962C8B-B14F-4D97-AF65-F5344CB8AC3E}">
        <p14:creationId xmlns:p14="http://schemas.microsoft.com/office/powerpoint/2010/main" val="62303809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A1E348-5000-2822-CEFC-38FF4873AA8E}"/>
              </a:ext>
            </a:extLst>
          </p:cNvPr>
          <p:cNvSpPr>
            <a:spLocks noGrp="1"/>
          </p:cNvSpPr>
          <p:nvPr>
            <p:ph type="title"/>
          </p:nvPr>
        </p:nvSpPr>
        <p:spPr/>
        <p:txBody>
          <a:bodyPr/>
          <a:lstStyle/>
          <a:p>
            <a:r>
              <a:rPr lang="en-US" dirty="0"/>
              <a:t>Undermining Goals</a:t>
            </a:r>
          </a:p>
        </p:txBody>
      </p:sp>
      <p:sp>
        <p:nvSpPr>
          <p:cNvPr id="3" name="Text Placeholder 2">
            <a:extLst>
              <a:ext uri="{FF2B5EF4-FFF2-40B4-BE49-F238E27FC236}">
                <a16:creationId xmlns:a16="http://schemas.microsoft.com/office/drawing/2014/main" id="{E103B96F-07E2-4AB0-4B77-9C88271C6423}"/>
              </a:ext>
            </a:extLst>
          </p:cNvPr>
          <p:cNvSpPr>
            <a:spLocks noGrp="1"/>
          </p:cNvSpPr>
          <p:nvPr>
            <p:ph type="body" idx="1"/>
          </p:nvPr>
        </p:nvSpPr>
        <p:spPr/>
        <p:txBody>
          <a:bodyPr/>
          <a:lstStyle/>
          <a:p>
            <a:r>
              <a:rPr lang="en-US" dirty="0"/>
              <a:t>Common Goals</a:t>
            </a:r>
          </a:p>
          <a:p>
            <a:endParaRPr lang="en-US" dirty="0"/>
          </a:p>
        </p:txBody>
      </p:sp>
      <p:sp>
        <p:nvSpPr>
          <p:cNvPr id="4" name="Content Placeholder 3">
            <a:extLst>
              <a:ext uri="{FF2B5EF4-FFF2-40B4-BE49-F238E27FC236}">
                <a16:creationId xmlns:a16="http://schemas.microsoft.com/office/drawing/2014/main" id="{12E1E166-C6DB-ADE9-FDE7-E1B000598AA0}"/>
              </a:ext>
            </a:extLst>
          </p:cNvPr>
          <p:cNvSpPr>
            <a:spLocks noGrp="1"/>
          </p:cNvSpPr>
          <p:nvPr>
            <p:ph sz="half" idx="2"/>
          </p:nvPr>
        </p:nvSpPr>
        <p:spPr/>
        <p:txBody>
          <a:bodyPr>
            <a:normAutofit fontScale="62500" lnSpcReduction="20000"/>
          </a:bodyPr>
          <a:lstStyle/>
          <a:p>
            <a:r>
              <a:rPr lang="en-US" dirty="0"/>
              <a:t>Reduce traffic congestion</a:t>
            </a:r>
          </a:p>
          <a:p>
            <a:r>
              <a:rPr lang="en-US" dirty="0"/>
              <a:t>Increase transit/bike mode share</a:t>
            </a:r>
          </a:p>
          <a:p>
            <a:endParaRPr lang="en-US" dirty="0"/>
          </a:p>
          <a:p>
            <a:r>
              <a:rPr lang="en-US" dirty="0"/>
              <a:t>Increase housing availability</a:t>
            </a:r>
          </a:p>
          <a:p>
            <a:r>
              <a:rPr lang="en-US" dirty="0"/>
              <a:t>Clean air &amp; water</a:t>
            </a:r>
          </a:p>
          <a:p>
            <a:r>
              <a:rPr lang="en-US" dirty="0"/>
              <a:t>Reduce flooding</a:t>
            </a:r>
          </a:p>
          <a:p>
            <a:r>
              <a:rPr lang="en-US" dirty="0"/>
              <a:t>Support local business vitality</a:t>
            </a:r>
          </a:p>
        </p:txBody>
      </p:sp>
      <p:sp>
        <p:nvSpPr>
          <p:cNvPr id="5" name="Text Placeholder 4">
            <a:extLst>
              <a:ext uri="{FF2B5EF4-FFF2-40B4-BE49-F238E27FC236}">
                <a16:creationId xmlns:a16="http://schemas.microsoft.com/office/drawing/2014/main" id="{E98502C6-ACA8-A4E9-B68F-2CE846F047BE}"/>
              </a:ext>
            </a:extLst>
          </p:cNvPr>
          <p:cNvSpPr>
            <a:spLocks noGrp="1"/>
          </p:cNvSpPr>
          <p:nvPr>
            <p:ph type="body" sz="quarter" idx="3"/>
          </p:nvPr>
        </p:nvSpPr>
        <p:spPr/>
        <p:txBody>
          <a:bodyPr/>
          <a:lstStyle/>
          <a:p>
            <a:r>
              <a:rPr lang="en-US" dirty="0"/>
              <a:t>Parking Impact</a:t>
            </a:r>
          </a:p>
          <a:p>
            <a:endParaRPr lang="en-US" dirty="0"/>
          </a:p>
        </p:txBody>
      </p:sp>
      <p:sp>
        <p:nvSpPr>
          <p:cNvPr id="6" name="Content Placeholder 5">
            <a:extLst>
              <a:ext uri="{FF2B5EF4-FFF2-40B4-BE49-F238E27FC236}">
                <a16:creationId xmlns:a16="http://schemas.microsoft.com/office/drawing/2014/main" id="{B81B5524-80A6-45C9-76A3-3D7828630ACE}"/>
              </a:ext>
            </a:extLst>
          </p:cNvPr>
          <p:cNvSpPr>
            <a:spLocks noGrp="1"/>
          </p:cNvSpPr>
          <p:nvPr>
            <p:ph sz="quarter" idx="4"/>
          </p:nvPr>
        </p:nvSpPr>
        <p:spPr/>
        <p:txBody>
          <a:bodyPr>
            <a:normAutofit fontScale="62500" lnSpcReduction="20000"/>
          </a:bodyPr>
          <a:lstStyle/>
          <a:p>
            <a:r>
              <a:rPr lang="en-US" dirty="0"/>
              <a:t>Existing parking supply already supports too much traffic</a:t>
            </a:r>
          </a:p>
          <a:p>
            <a:r>
              <a:rPr lang="en-US" dirty="0"/>
              <a:t>Building for cars diverts money from other modes</a:t>
            </a:r>
          </a:p>
          <a:p>
            <a:r>
              <a:rPr lang="en-US" dirty="0"/>
              <a:t>More parking means less housing</a:t>
            </a:r>
          </a:p>
          <a:p>
            <a:r>
              <a:rPr lang="en-US" dirty="0"/>
              <a:t>Vehicles are a major pollution source</a:t>
            </a:r>
          </a:p>
          <a:p>
            <a:r>
              <a:rPr lang="en-US" dirty="0"/>
              <a:t>Runoff and urban heat island</a:t>
            </a:r>
          </a:p>
          <a:p>
            <a:r>
              <a:rPr lang="en-US" dirty="0"/>
              <a:t>Barriers to entry &amp; poor tax performance</a:t>
            </a:r>
          </a:p>
          <a:p>
            <a:pPr marL="0" indent="0">
              <a:buNone/>
            </a:pPr>
            <a:endParaRPr lang="en-US" dirty="0"/>
          </a:p>
          <a:p>
            <a:pPr marL="0" indent="0">
              <a:buNone/>
            </a:pPr>
            <a:endParaRPr lang="en-US" dirty="0"/>
          </a:p>
        </p:txBody>
      </p:sp>
    </p:spTree>
    <p:extLst>
      <p:ext uri="{BB962C8B-B14F-4D97-AF65-F5344CB8AC3E}">
        <p14:creationId xmlns:p14="http://schemas.microsoft.com/office/powerpoint/2010/main" val="154753010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8F7AA3D-F696-177A-B542-7E2BE205FABA}"/>
              </a:ext>
            </a:extLst>
          </p:cNvPr>
          <p:cNvSpPr>
            <a:spLocks noGrp="1"/>
          </p:cNvSpPr>
          <p:nvPr>
            <p:ph type="title"/>
          </p:nvPr>
        </p:nvSpPr>
        <p:spPr/>
        <p:txBody>
          <a:bodyPr/>
          <a:lstStyle/>
          <a:p>
            <a:r>
              <a:rPr lang="en-US" dirty="0"/>
              <a:t>Eclectic Coalitions</a:t>
            </a:r>
          </a:p>
        </p:txBody>
      </p:sp>
      <p:sp>
        <p:nvSpPr>
          <p:cNvPr id="5" name="Content Placeholder 4">
            <a:extLst>
              <a:ext uri="{FF2B5EF4-FFF2-40B4-BE49-F238E27FC236}">
                <a16:creationId xmlns:a16="http://schemas.microsoft.com/office/drawing/2014/main" id="{89D60264-10C1-E73B-868A-CDC8BBAF1A3E}"/>
              </a:ext>
            </a:extLst>
          </p:cNvPr>
          <p:cNvSpPr>
            <a:spLocks noGrp="1"/>
          </p:cNvSpPr>
          <p:nvPr>
            <p:ph idx="1"/>
          </p:nvPr>
        </p:nvSpPr>
        <p:spPr/>
        <p:txBody>
          <a:bodyPr>
            <a:normAutofit fontScale="70000" lnSpcReduction="20000"/>
          </a:bodyPr>
          <a:lstStyle/>
          <a:p>
            <a:r>
              <a:rPr lang="en-US" dirty="0"/>
              <a:t>Pro-Housing Advocates</a:t>
            </a:r>
          </a:p>
          <a:p>
            <a:r>
              <a:rPr lang="en-US" dirty="0"/>
              <a:t>Affordable Housing Nonprofits</a:t>
            </a:r>
          </a:p>
          <a:p>
            <a:r>
              <a:rPr lang="en-US" dirty="0"/>
              <a:t>Small-Scale Local Builders and Entrepreneurs</a:t>
            </a:r>
          </a:p>
          <a:p>
            <a:r>
              <a:rPr lang="en-US" dirty="0"/>
              <a:t>Environmental Advocates</a:t>
            </a:r>
          </a:p>
          <a:p>
            <a:r>
              <a:rPr lang="en-US" dirty="0"/>
              <a:t>Walk / Bike / Transit Organizations</a:t>
            </a:r>
          </a:p>
          <a:p>
            <a:r>
              <a:rPr lang="en-US" dirty="0"/>
              <a:t>Seniors’ Advocates</a:t>
            </a:r>
          </a:p>
          <a:p>
            <a:r>
              <a:rPr lang="en-US" dirty="0"/>
              <a:t>Disability Advocates</a:t>
            </a:r>
          </a:p>
          <a:p>
            <a:r>
              <a:rPr lang="en-US" dirty="0"/>
              <a:t>Organized Labor</a:t>
            </a:r>
          </a:p>
          <a:p>
            <a:r>
              <a:rPr lang="en-US" dirty="0"/>
              <a:t>Racial Justice Advocates</a:t>
            </a:r>
          </a:p>
          <a:p>
            <a:endParaRPr lang="en-US" dirty="0"/>
          </a:p>
        </p:txBody>
      </p:sp>
    </p:spTree>
    <p:extLst>
      <p:ext uri="{BB962C8B-B14F-4D97-AF65-F5344CB8AC3E}">
        <p14:creationId xmlns:p14="http://schemas.microsoft.com/office/powerpoint/2010/main" val="347331018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5">
            <a:extLst>
              <a:ext uri="{FF2B5EF4-FFF2-40B4-BE49-F238E27FC236}">
                <a16:creationId xmlns:a16="http://schemas.microsoft.com/office/drawing/2014/main" id="{32A39409-74F5-2A22-A38D-B0512D5790CA}"/>
              </a:ext>
            </a:extLst>
          </p:cNvPr>
          <p:cNvSpPr txBox="1">
            <a:spLocks/>
          </p:cNvSpPr>
          <p:nvPr/>
        </p:nvSpPr>
        <p:spPr>
          <a:xfrm>
            <a:off x="3990974" y="381985"/>
            <a:ext cx="4210050" cy="946481"/>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dirty="0"/>
              <a:t>116+ US Cities</a:t>
            </a:r>
          </a:p>
        </p:txBody>
      </p:sp>
      <p:pic>
        <p:nvPicPr>
          <p:cNvPr id="3" name="Picture 2">
            <a:extLst>
              <a:ext uri="{FF2B5EF4-FFF2-40B4-BE49-F238E27FC236}">
                <a16:creationId xmlns:a16="http://schemas.microsoft.com/office/drawing/2014/main" id="{61D311BC-9ADE-A07D-5AAA-CBDBFBA8A790}"/>
              </a:ext>
            </a:extLst>
          </p:cNvPr>
          <p:cNvPicPr>
            <a:picLocks noChangeAspect="1"/>
          </p:cNvPicPr>
          <p:nvPr/>
        </p:nvPicPr>
        <p:blipFill>
          <a:blip r:embed="rId2"/>
          <a:srcRect b="13540"/>
          <a:stretch>
            <a:fillRect/>
          </a:stretch>
        </p:blipFill>
        <p:spPr>
          <a:xfrm>
            <a:off x="2292378" y="1350452"/>
            <a:ext cx="7607242" cy="5071495"/>
          </a:xfrm>
          <a:prstGeom prst="rect">
            <a:avLst/>
          </a:prstGeom>
        </p:spPr>
      </p:pic>
    </p:spTree>
    <p:extLst>
      <p:ext uri="{BB962C8B-B14F-4D97-AF65-F5344CB8AC3E}">
        <p14:creationId xmlns:p14="http://schemas.microsoft.com/office/powerpoint/2010/main" val="157580032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2176B1-AAC2-9661-A9AF-FC899CEC58D9}"/>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14BE66B8-6F08-EABA-B671-BB806DA39955}"/>
              </a:ext>
            </a:extLst>
          </p:cNvPr>
          <p:cNvPicPr>
            <a:picLocks noChangeAspect="1"/>
          </p:cNvPicPr>
          <p:nvPr/>
        </p:nvPicPr>
        <p:blipFill>
          <a:blip r:embed="rId2"/>
          <a:srcRect b="22713"/>
          <a:stretch>
            <a:fillRect/>
          </a:stretch>
        </p:blipFill>
        <p:spPr>
          <a:xfrm>
            <a:off x="2292379" y="1292326"/>
            <a:ext cx="7978084" cy="4917974"/>
          </a:xfrm>
          <a:prstGeom prst="rect">
            <a:avLst/>
          </a:prstGeom>
        </p:spPr>
      </p:pic>
      <p:sp>
        <p:nvSpPr>
          <p:cNvPr id="7" name="Title 5">
            <a:extLst>
              <a:ext uri="{FF2B5EF4-FFF2-40B4-BE49-F238E27FC236}">
                <a16:creationId xmlns:a16="http://schemas.microsoft.com/office/drawing/2014/main" id="{8AA053F6-99A1-5BFE-7E12-A0EDEFA782A0}"/>
              </a:ext>
            </a:extLst>
          </p:cNvPr>
          <p:cNvSpPr txBox="1">
            <a:spLocks/>
          </p:cNvSpPr>
          <p:nvPr/>
        </p:nvSpPr>
        <p:spPr>
          <a:xfrm>
            <a:off x="1406513" y="381985"/>
            <a:ext cx="9378973" cy="946481"/>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dirty="0"/>
              <a:t>59+ Cities Under 50K Population</a:t>
            </a:r>
          </a:p>
        </p:txBody>
      </p:sp>
    </p:spTree>
    <p:extLst>
      <p:ext uri="{BB962C8B-B14F-4D97-AF65-F5344CB8AC3E}">
        <p14:creationId xmlns:p14="http://schemas.microsoft.com/office/powerpoint/2010/main" val="96261207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8CE6F7-9F7E-7DF0-94B3-344E13768D75}"/>
              </a:ext>
            </a:extLst>
          </p:cNvPr>
          <p:cNvSpPr>
            <a:spLocks noGrp="1"/>
          </p:cNvSpPr>
          <p:nvPr>
            <p:ph type="ctrTitle"/>
          </p:nvPr>
        </p:nvSpPr>
        <p:spPr/>
        <p:txBody>
          <a:bodyPr/>
          <a:lstStyle/>
          <a:p>
            <a:r>
              <a:rPr lang="en-US" dirty="0"/>
              <a:t>Statewide Reforms</a:t>
            </a:r>
          </a:p>
        </p:txBody>
      </p:sp>
    </p:spTree>
    <p:extLst>
      <p:ext uri="{BB962C8B-B14F-4D97-AF65-F5344CB8AC3E}">
        <p14:creationId xmlns:p14="http://schemas.microsoft.com/office/powerpoint/2010/main" val="108480560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93984C-DAEA-5184-1D97-B6CEC83F3D32}"/>
              </a:ext>
            </a:extLst>
          </p:cNvPr>
          <p:cNvSpPr>
            <a:spLocks noGrp="1"/>
          </p:cNvSpPr>
          <p:nvPr>
            <p:ph type="title"/>
          </p:nvPr>
        </p:nvSpPr>
        <p:spPr/>
        <p:txBody>
          <a:bodyPr/>
          <a:lstStyle/>
          <a:p>
            <a:r>
              <a:rPr lang="en-US" dirty="0"/>
              <a:t>Emerging State Reform Trends</a:t>
            </a:r>
          </a:p>
        </p:txBody>
      </p:sp>
      <p:sp>
        <p:nvSpPr>
          <p:cNvPr id="3" name="Text Placeholder 2">
            <a:extLst>
              <a:ext uri="{FF2B5EF4-FFF2-40B4-BE49-F238E27FC236}">
                <a16:creationId xmlns:a16="http://schemas.microsoft.com/office/drawing/2014/main" id="{FAE8B61C-806C-CFFC-3DAC-C4279F8DA77F}"/>
              </a:ext>
            </a:extLst>
          </p:cNvPr>
          <p:cNvSpPr>
            <a:spLocks noGrp="1"/>
          </p:cNvSpPr>
          <p:nvPr>
            <p:ph type="body" idx="1"/>
          </p:nvPr>
        </p:nvSpPr>
        <p:spPr/>
        <p:txBody>
          <a:bodyPr/>
          <a:lstStyle/>
          <a:p>
            <a:r>
              <a:rPr lang="en-US" dirty="0"/>
              <a:t>Cap and Exempt</a:t>
            </a:r>
          </a:p>
        </p:txBody>
      </p:sp>
      <p:sp>
        <p:nvSpPr>
          <p:cNvPr id="4" name="Content Placeholder 3">
            <a:extLst>
              <a:ext uri="{FF2B5EF4-FFF2-40B4-BE49-F238E27FC236}">
                <a16:creationId xmlns:a16="http://schemas.microsoft.com/office/drawing/2014/main" id="{00644541-EEDA-02BD-B735-51E271F2F70D}"/>
              </a:ext>
            </a:extLst>
          </p:cNvPr>
          <p:cNvSpPr>
            <a:spLocks noGrp="1"/>
          </p:cNvSpPr>
          <p:nvPr>
            <p:ph sz="half" idx="2"/>
          </p:nvPr>
        </p:nvSpPr>
        <p:spPr/>
        <p:txBody>
          <a:bodyPr/>
          <a:lstStyle/>
          <a:p>
            <a:r>
              <a:rPr lang="en-US" dirty="0"/>
              <a:t>Washington SB 5184 (2025)</a:t>
            </a:r>
          </a:p>
          <a:p>
            <a:r>
              <a:rPr lang="en-US" dirty="0"/>
              <a:t>Montana HB 492 (2025)</a:t>
            </a:r>
          </a:p>
          <a:p>
            <a:r>
              <a:rPr lang="en-US" dirty="0"/>
              <a:t>*Connecticut HB 8002 (2025)</a:t>
            </a:r>
          </a:p>
        </p:txBody>
      </p:sp>
      <p:sp>
        <p:nvSpPr>
          <p:cNvPr id="5" name="Text Placeholder 4">
            <a:extLst>
              <a:ext uri="{FF2B5EF4-FFF2-40B4-BE49-F238E27FC236}">
                <a16:creationId xmlns:a16="http://schemas.microsoft.com/office/drawing/2014/main" id="{2B070D52-A8CC-051F-241E-122CE057CEC4}"/>
              </a:ext>
            </a:extLst>
          </p:cNvPr>
          <p:cNvSpPr>
            <a:spLocks noGrp="1"/>
          </p:cNvSpPr>
          <p:nvPr>
            <p:ph type="body" sz="quarter" idx="3"/>
          </p:nvPr>
        </p:nvSpPr>
        <p:spPr/>
        <p:txBody>
          <a:bodyPr/>
          <a:lstStyle/>
          <a:p>
            <a:r>
              <a:rPr lang="en-US" dirty="0"/>
              <a:t>Transit-Oriented</a:t>
            </a:r>
          </a:p>
        </p:txBody>
      </p:sp>
      <p:sp>
        <p:nvSpPr>
          <p:cNvPr id="6" name="Content Placeholder 5">
            <a:extLst>
              <a:ext uri="{FF2B5EF4-FFF2-40B4-BE49-F238E27FC236}">
                <a16:creationId xmlns:a16="http://schemas.microsoft.com/office/drawing/2014/main" id="{FDB616E6-F057-B192-471F-6637CCA8625F}"/>
              </a:ext>
            </a:extLst>
          </p:cNvPr>
          <p:cNvSpPr>
            <a:spLocks noGrp="1"/>
          </p:cNvSpPr>
          <p:nvPr>
            <p:ph sz="quarter" idx="4"/>
          </p:nvPr>
        </p:nvSpPr>
        <p:spPr/>
        <p:txBody>
          <a:bodyPr/>
          <a:lstStyle/>
          <a:p>
            <a:r>
              <a:rPr lang="en-US" dirty="0"/>
              <a:t>California AB 2097 (2022)</a:t>
            </a:r>
          </a:p>
          <a:p>
            <a:r>
              <a:rPr lang="en-US" dirty="0"/>
              <a:t>Colorado HB 1304 (2024)</a:t>
            </a:r>
          </a:p>
          <a:p>
            <a:r>
              <a:rPr lang="en-US" dirty="0"/>
              <a:t>Maryland SB 0389 (pending)</a:t>
            </a:r>
          </a:p>
        </p:txBody>
      </p:sp>
    </p:spTree>
    <p:extLst>
      <p:ext uri="{BB962C8B-B14F-4D97-AF65-F5344CB8AC3E}">
        <p14:creationId xmlns:p14="http://schemas.microsoft.com/office/powerpoint/2010/main" val="332712024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92F205-F969-512A-A8D6-E41B95787B0C}"/>
              </a:ext>
            </a:extLst>
          </p:cNvPr>
          <p:cNvSpPr>
            <a:spLocks noGrp="1"/>
          </p:cNvSpPr>
          <p:nvPr>
            <p:ph type="title"/>
          </p:nvPr>
        </p:nvSpPr>
        <p:spPr/>
        <p:txBody>
          <a:bodyPr>
            <a:normAutofit/>
          </a:bodyPr>
          <a:lstStyle/>
          <a:p>
            <a:r>
              <a:rPr lang="en-US" dirty="0"/>
              <a:t>The Gold Standard: North Carolina H162</a:t>
            </a:r>
          </a:p>
        </p:txBody>
      </p:sp>
      <p:sp>
        <p:nvSpPr>
          <p:cNvPr id="3" name="Content Placeholder 2">
            <a:extLst>
              <a:ext uri="{FF2B5EF4-FFF2-40B4-BE49-F238E27FC236}">
                <a16:creationId xmlns:a16="http://schemas.microsoft.com/office/drawing/2014/main" id="{C59AD2D8-2329-1A1C-B543-C2782EC11628}"/>
              </a:ext>
            </a:extLst>
          </p:cNvPr>
          <p:cNvSpPr>
            <a:spLocks noGrp="1"/>
          </p:cNvSpPr>
          <p:nvPr>
            <p:ph idx="1"/>
          </p:nvPr>
        </p:nvSpPr>
        <p:spPr>
          <a:xfrm>
            <a:off x="6096000" y="1676400"/>
            <a:ext cx="4419600" cy="4267199"/>
          </a:xfrm>
        </p:spPr>
        <p:txBody>
          <a:bodyPr>
            <a:normAutofit fontScale="92500" lnSpcReduction="20000"/>
          </a:bodyPr>
          <a:lstStyle/>
          <a:p>
            <a:endParaRPr lang="en-US" dirty="0"/>
          </a:p>
          <a:p>
            <a:r>
              <a:rPr lang="en-US" dirty="0"/>
              <a:t>Full statewide repeal of parking mandates</a:t>
            </a:r>
          </a:p>
          <a:p>
            <a:r>
              <a:rPr lang="en-US" dirty="0"/>
              <a:t>Water quality / runoff angle</a:t>
            </a:r>
          </a:p>
          <a:p>
            <a:r>
              <a:rPr lang="en-US" dirty="0"/>
              <a:t>Stormwater management provisions restore local control</a:t>
            </a:r>
          </a:p>
          <a:p>
            <a:r>
              <a:rPr lang="en-US" dirty="0"/>
              <a:t>Passed July 2026 by bipartisan, near-unanimous vote</a:t>
            </a:r>
          </a:p>
        </p:txBody>
      </p:sp>
      <p:pic>
        <p:nvPicPr>
          <p:cNvPr id="6" name="Picture 5" descr="A blue and black logo&#10;&#10;AI-generated content may be incorrect.">
            <a:extLst>
              <a:ext uri="{FF2B5EF4-FFF2-40B4-BE49-F238E27FC236}">
                <a16:creationId xmlns:a16="http://schemas.microsoft.com/office/drawing/2014/main" id="{952C8507-6689-150D-C531-288016F9E2DA}"/>
              </a:ext>
            </a:extLst>
          </p:cNvPr>
          <p:cNvPicPr>
            <a:picLocks noChangeAspect="1"/>
          </p:cNvPicPr>
          <p:nvPr/>
        </p:nvPicPr>
        <p:blipFill>
          <a:blip r:embed="rId2"/>
          <a:stretch>
            <a:fillRect/>
          </a:stretch>
        </p:blipFill>
        <p:spPr>
          <a:xfrm>
            <a:off x="2335340" y="2789238"/>
            <a:ext cx="2614356" cy="2614356"/>
          </a:xfrm>
          <a:prstGeom prst="rect">
            <a:avLst/>
          </a:prstGeom>
        </p:spPr>
      </p:pic>
    </p:spTree>
    <p:extLst>
      <p:ext uri="{BB962C8B-B14F-4D97-AF65-F5344CB8AC3E}">
        <p14:creationId xmlns:p14="http://schemas.microsoft.com/office/powerpoint/2010/main" val="149631883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E6B1C3-F440-33C7-874B-09482AF29921}"/>
              </a:ext>
            </a:extLst>
          </p:cNvPr>
          <p:cNvSpPr>
            <a:spLocks noGrp="1"/>
          </p:cNvSpPr>
          <p:nvPr>
            <p:ph type="ctrTitle"/>
          </p:nvPr>
        </p:nvSpPr>
        <p:spPr/>
        <p:txBody>
          <a:bodyPr/>
          <a:lstStyle/>
          <a:p>
            <a:r>
              <a:rPr lang="en-US" dirty="0"/>
              <a:t>Parking Management</a:t>
            </a:r>
          </a:p>
        </p:txBody>
      </p:sp>
    </p:spTree>
    <p:extLst>
      <p:ext uri="{BB962C8B-B14F-4D97-AF65-F5344CB8AC3E}">
        <p14:creationId xmlns:p14="http://schemas.microsoft.com/office/powerpoint/2010/main" val="352910689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BD47B0C-5E97-08C7-781E-1D679856ABB5}"/>
              </a:ext>
            </a:extLst>
          </p:cNvPr>
          <p:cNvSpPr txBox="1"/>
          <p:nvPr/>
        </p:nvSpPr>
        <p:spPr>
          <a:xfrm>
            <a:off x="1676401" y="1676400"/>
            <a:ext cx="8839200" cy="4154984"/>
          </a:xfrm>
          <a:prstGeom prst="rect">
            <a:avLst/>
          </a:prstGeom>
          <a:noFill/>
        </p:spPr>
        <p:txBody>
          <a:bodyPr wrap="square" rtlCol="0">
            <a:spAutoFit/>
          </a:bodyPr>
          <a:lstStyle/>
          <a:p>
            <a:pPr algn="just"/>
            <a:r>
              <a:rPr lang="en-US" sz="6600" dirty="0">
                <a:latin typeface="+mj-lt"/>
              </a:rPr>
              <a:t>GOVERNMENTS SHOULD </a:t>
            </a:r>
            <a:r>
              <a:rPr lang="en-US" sz="6600" dirty="0">
                <a:highlight>
                  <a:srgbClr val="F5D652"/>
                </a:highlight>
                <a:latin typeface="+mj-lt"/>
              </a:rPr>
              <a:t>MIND THEIR OWN BUSINESS </a:t>
            </a:r>
            <a:r>
              <a:rPr lang="en-US" sz="6600" dirty="0">
                <a:latin typeface="+mj-lt"/>
              </a:rPr>
              <a:t>WHEN IT COMES TO PARKING</a:t>
            </a:r>
          </a:p>
        </p:txBody>
      </p:sp>
    </p:spTree>
    <p:extLst>
      <p:ext uri="{BB962C8B-B14F-4D97-AF65-F5344CB8AC3E}">
        <p14:creationId xmlns:p14="http://schemas.microsoft.com/office/powerpoint/2010/main" val="213400638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1F4E0A-37D5-631D-E9D0-6D578C918BC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C0E29C6-D25D-4D94-1E20-2D51B8835DB6}"/>
              </a:ext>
            </a:extLst>
          </p:cNvPr>
          <p:cNvSpPr>
            <a:spLocks noGrp="1"/>
          </p:cNvSpPr>
          <p:nvPr>
            <p:ph type="title"/>
          </p:nvPr>
        </p:nvSpPr>
        <p:spPr/>
        <p:txBody>
          <a:bodyPr/>
          <a:lstStyle/>
          <a:p>
            <a:r>
              <a:rPr lang="en-US" dirty="0"/>
              <a:t>You Can Still…</a:t>
            </a:r>
          </a:p>
        </p:txBody>
      </p:sp>
      <p:sp>
        <p:nvSpPr>
          <p:cNvPr id="3" name="Content Placeholder 2">
            <a:extLst>
              <a:ext uri="{FF2B5EF4-FFF2-40B4-BE49-F238E27FC236}">
                <a16:creationId xmlns:a16="http://schemas.microsoft.com/office/drawing/2014/main" id="{5CF2A0C7-FD20-AE19-BAD6-87E9D4205F92}"/>
              </a:ext>
            </a:extLst>
          </p:cNvPr>
          <p:cNvSpPr>
            <a:spLocks noGrp="1"/>
          </p:cNvSpPr>
          <p:nvPr>
            <p:ph idx="1"/>
          </p:nvPr>
        </p:nvSpPr>
        <p:spPr/>
        <p:txBody>
          <a:bodyPr>
            <a:normAutofit fontScale="92500" lnSpcReduction="20000"/>
          </a:bodyPr>
          <a:lstStyle/>
          <a:p>
            <a:r>
              <a:rPr lang="en-US" dirty="0"/>
              <a:t>Restrict parking on public streets as needed</a:t>
            </a:r>
          </a:p>
          <a:p>
            <a:r>
              <a:rPr lang="en-US" dirty="0"/>
              <a:t>Set time limits</a:t>
            </a:r>
          </a:p>
          <a:p>
            <a:r>
              <a:rPr lang="en-US" dirty="0"/>
              <a:t>Require permits</a:t>
            </a:r>
          </a:p>
          <a:p>
            <a:r>
              <a:rPr lang="en-US" dirty="0"/>
              <a:t>Charge for on-street parking</a:t>
            </a:r>
          </a:p>
          <a:p>
            <a:r>
              <a:rPr lang="en-US" dirty="0"/>
              <a:t>Regulate design features of parking</a:t>
            </a:r>
          </a:p>
          <a:p>
            <a:r>
              <a:rPr lang="en-US" dirty="0"/>
              <a:t>Require ADA accessibility</a:t>
            </a:r>
          </a:p>
          <a:p>
            <a:r>
              <a:rPr lang="en-US" dirty="0"/>
              <a:t>Require accommodations for loading, drop-off, etc.</a:t>
            </a:r>
          </a:p>
          <a:p>
            <a:endParaRPr lang="en-US" dirty="0"/>
          </a:p>
        </p:txBody>
      </p:sp>
    </p:spTree>
    <p:extLst>
      <p:ext uri="{BB962C8B-B14F-4D97-AF65-F5344CB8AC3E}">
        <p14:creationId xmlns:p14="http://schemas.microsoft.com/office/powerpoint/2010/main" val="226734606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E6B1C3-F440-33C7-874B-09482AF29921}"/>
              </a:ext>
            </a:extLst>
          </p:cNvPr>
          <p:cNvSpPr>
            <a:spLocks noGrp="1"/>
          </p:cNvSpPr>
          <p:nvPr>
            <p:ph type="ctrTitle"/>
          </p:nvPr>
        </p:nvSpPr>
        <p:spPr/>
        <p:txBody>
          <a:bodyPr/>
          <a:lstStyle/>
          <a:p>
            <a:r>
              <a:rPr lang="en-US" dirty="0"/>
              <a:t>Parking Management</a:t>
            </a:r>
          </a:p>
        </p:txBody>
      </p:sp>
    </p:spTree>
    <p:extLst>
      <p:ext uri="{BB962C8B-B14F-4D97-AF65-F5344CB8AC3E}">
        <p14:creationId xmlns:p14="http://schemas.microsoft.com/office/powerpoint/2010/main" val="295478198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22">
            <a:extLst>
              <a:ext uri="{FF2B5EF4-FFF2-40B4-BE49-F238E27FC236}">
                <a16:creationId xmlns:a16="http://schemas.microsoft.com/office/drawing/2014/main" id="{FBEB2007-AAE6-DB2D-15F9-F2AA21904931}"/>
              </a:ext>
            </a:extLst>
          </p:cNvPr>
          <p:cNvSpPr txBox="1"/>
          <p:nvPr/>
        </p:nvSpPr>
        <p:spPr>
          <a:xfrm>
            <a:off x="2493090" y="444056"/>
            <a:ext cx="7205819" cy="646331"/>
          </a:xfrm>
          <a:prstGeom prst="rect">
            <a:avLst/>
          </a:prstGeom>
          <a:noFill/>
        </p:spPr>
        <p:txBody>
          <a:bodyPr wrap="none" rtlCol="0">
            <a:spAutoFit/>
          </a:bodyPr>
          <a:lstStyle/>
          <a:p>
            <a:pPr algn="ctr"/>
            <a:r>
              <a:rPr lang="en-US" sz="3600" b="1" dirty="0">
                <a:latin typeface="Poppins" pitchFamily="2" charset="77"/>
                <a:cs typeface="Poppins" pitchFamily="2" charset="77"/>
              </a:rPr>
              <a:t>“There’s literally no parking!”</a:t>
            </a:r>
          </a:p>
        </p:txBody>
      </p:sp>
      <p:pic>
        <p:nvPicPr>
          <p:cNvPr id="3" name="Picture 2" descr="A street with cars on it&#10;&#10;Description automatically generated">
            <a:extLst>
              <a:ext uri="{FF2B5EF4-FFF2-40B4-BE49-F238E27FC236}">
                <a16:creationId xmlns:a16="http://schemas.microsoft.com/office/drawing/2014/main" id="{97CA0466-6E6B-345C-74FE-7387B2332F73}"/>
              </a:ext>
            </a:extLst>
          </p:cNvPr>
          <p:cNvPicPr>
            <a:picLocks noChangeAspect="1"/>
          </p:cNvPicPr>
          <p:nvPr/>
        </p:nvPicPr>
        <p:blipFill>
          <a:blip r:embed="rId2"/>
          <a:stretch>
            <a:fillRect/>
          </a:stretch>
        </p:blipFill>
        <p:spPr>
          <a:xfrm>
            <a:off x="1223385" y="1090387"/>
            <a:ext cx="4226157" cy="4818993"/>
          </a:xfrm>
          <a:prstGeom prst="rect">
            <a:avLst/>
          </a:prstGeom>
        </p:spPr>
      </p:pic>
      <p:pic>
        <p:nvPicPr>
          <p:cNvPr id="5" name="Picture 4" descr="An aerial view of a city&#10;&#10;Description automatically generated">
            <a:extLst>
              <a:ext uri="{FF2B5EF4-FFF2-40B4-BE49-F238E27FC236}">
                <a16:creationId xmlns:a16="http://schemas.microsoft.com/office/drawing/2014/main" id="{041BC751-6438-87EC-70CD-87495CF7AE14}"/>
              </a:ext>
            </a:extLst>
          </p:cNvPr>
          <p:cNvPicPr>
            <a:picLocks noChangeAspect="1"/>
          </p:cNvPicPr>
          <p:nvPr/>
        </p:nvPicPr>
        <p:blipFill>
          <a:blip r:embed="rId3"/>
          <a:stretch>
            <a:fillRect/>
          </a:stretch>
        </p:blipFill>
        <p:spPr>
          <a:xfrm>
            <a:off x="6742457" y="1090387"/>
            <a:ext cx="4226157" cy="4768138"/>
          </a:xfrm>
          <a:prstGeom prst="rect">
            <a:avLst/>
          </a:prstGeom>
        </p:spPr>
      </p:pic>
    </p:spTree>
    <p:extLst>
      <p:ext uri="{BB962C8B-B14F-4D97-AF65-F5344CB8AC3E}">
        <p14:creationId xmlns:p14="http://schemas.microsoft.com/office/powerpoint/2010/main" val="157065981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9C7207-D12F-D7B5-06E8-E102154DD0D1}"/>
            </a:ext>
          </a:extLst>
        </p:cNvPr>
        <p:cNvGrpSpPr/>
        <p:nvPr/>
      </p:nvGrpSpPr>
      <p:grpSpPr>
        <a:xfrm>
          <a:off x="0" y="0"/>
          <a:ext cx="0" cy="0"/>
          <a:chOff x="0" y="0"/>
          <a:chExt cx="0" cy="0"/>
        </a:xfrm>
      </p:grpSpPr>
      <p:sp>
        <p:nvSpPr>
          <p:cNvPr id="23" name="TextBox 22">
            <a:extLst>
              <a:ext uri="{FF2B5EF4-FFF2-40B4-BE49-F238E27FC236}">
                <a16:creationId xmlns:a16="http://schemas.microsoft.com/office/drawing/2014/main" id="{1E2DA019-2539-F674-89F4-DC37747E2CB4}"/>
              </a:ext>
            </a:extLst>
          </p:cNvPr>
          <p:cNvSpPr txBox="1"/>
          <p:nvPr/>
        </p:nvSpPr>
        <p:spPr>
          <a:xfrm>
            <a:off x="1499228" y="643753"/>
            <a:ext cx="8632491" cy="523220"/>
          </a:xfrm>
          <a:prstGeom prst="rect">
            <a:avLst/>
          </a:prstGeom>
          <a:noFill/>
        </p:spPr>
        <p:txBody>
          <a:bodyPr wrap="none" rtlCol="0">
            <a:spAutoFit/>
          </a:bodyPr>
          <a:lstStyle/>
          <a:p>
            <a:r>
              <a:rPr lang="en-US" sz="2800" dirty="0">
                <a:latin typeface="Poppins" pitchFamily="2" charset="77"/>
                <a:cs typeface="Poppins" pitchFamily="2" charset="77"/>
              </a:rPr>
              <a:t>Matchmaker, matchmaker, make me a match…</a:t>
            </a:r>
          </a:p>
        </p:txBody>
      </p:sp>
      <p:pic>
        <p:nvPicPr>
          <p:cNvPr id="3" name="Picture 2" descr="A group of women in clothing&#10;&#10;Description automatically generated">
            <a:extLst>
              <a:ext uri="{FF2B5EF4-FFF2-40B4-BE49-F238E27FC236}">
                <a16:creationId xmlns:a16="http://schemas.microsoft.com/office/drawing/2014/main" id="{99345E42-6A06-68E1-3C47-AC852489DE3C}"/>
              </a:ext>
            </a:extLst>
          </p:cNvPr>
          <p:cNvPicPr>
            <a:picLocks noChangeAspect="1"/>
          </p:cNvPicPr>
          <p:nvPr/>
        </p:nvPicPr>
        <p:blipFill>
          <a:blip r:embed="rId2"/>
          <a:stretch>
            <a:fillRect/>
          </a:stretch>
        </p:blipFill>
        <p:spPr>
          <a:xfrm>
            <a:off x="2209800" y="1302396"/>
            <a:ext cx="7772400" cy="5184129"/>
          </a:xfrm>
          <a:prstGeom prst="rect">
            <a:avLst/>
          </a:prstGeom>
        </p:spPr>
      </p:pic>
    </p:spTree>
    <p:extLst>
      <p:ext uri="{BB962C8B-B14F-4D97-AF65-F5344CB8AC3E}">
        <p14:creationId xmlns:p14="http://schemas.microsoft.com/office/powerpoint/2010/main" val="391469034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descr="A truck driving down the street&#10;&#10;AI-generated content may be incorrect.">
            <a:extLst>
              <a:ext uri="{FF2B5EF4-FFF2-40B4-BE49-F238E27FC236}">
                <a16:creationId xmlns:a16="http://schemas.microsoft.com/office/drawing/2014/main" id="{1973B39F-F603-91A4-956A-1F9FF38B3DCE}"/>
              </a:ext>
            </a:extLst>
          </p:cNvPr>
          <p:cNvPicPr>
            <a:picLocks noGrp="1" noChangeAspect="1"/>
          </p:cNvPicPr>
          <p:nvPr>
            <p:ph type="pic" idx="2"/>
          </p:nvPr>
        </p:nvPicPr>
        <p:blipFill>
          <a:blip r:embed="rId2"/>
          <a:srcRect t="5781" b="5781"/>
          <a:stretch>
            <a:fillRect/>
          </a:stretch>
        </p:blipFill>
        <p:spPr/>
      </p:pic>
      <p:sp>
        <p:nvSpPr>
          <p:cNvPr id="3" name="Title 2">
            <a:extLst>
              <a:ext uri="{FF2B5EF4-FFF2-40B4-BE49-F238E27FC236}">
                <a16:creationId xmlns:a16="http://schemas.microsoft.com/office/drawing/2014/main" id="{ABD55D40-362D-6D62-BC74-4C4B6DB9E161}"/>
              </a:ext>
            </a:extLst>
          </p:cNvPr>
          <p:cNvSpPr>
            <a:spLocks noGrp="1"/>
          </p:cNvSpPr>
          <p:nvPr>
            <p:ph type="title"/>
          </p:nvPr>
        </p:nvSpPr>
        <p:spPr>
          <a:solidFill>
            <a:schemeClr val="bg1"/>
          </a:solidFill>
        </p:spPr>
        <p:txBody>
          <a:bodyPr>
            <a:normAutofit fontScale="90000"/>
          </a:bodyPr>
          <a:lstStyle/>
          <a:p>
            <a:r>
              <a:rPr lang="en-US" dirty="0"/>
              <a:t>How much traffic is cruising for parking?</a:t>
            </a:r>
          </a:p>
        </p:txBody>
      </p:sp>
    </p:spTree>
    <p:extLst>
      <p:ext uri="{BB962C8B-B14F-4D97-AF65-F5344CB8AC3E}">
        <p14:creationId xmlns:p14="http://schemas.microsoft.com/office/powerpoint/2010/main" val="227129983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E58B44-3846-EDEA-1993-07BE415D99AE}"/>
              </a:ext>
            </a:extLst>
          </p:cNvPr>
          <p:cNvSpPr>
            <a:spLocks noGrp="1"/>
          </p:cNvSpPr>
          <p:nvPr>
            <p:ph type="title"/>
          </p:nvPr>
        </p:nvSpPr>
        <p:spPr>
          <a:xfrm>
            <a:off x="2231136" y="390718"/>
            <a:ext cx="7729728" cy="1188720"/>
          </a:xfrm>
          <a:ln w="57150">
            <a:solidFill>
              <a:schemeClr val="accent1"/>
            </a:solidFill>
          </a:ln>
        </p:spPr>
        <p:txBody>
          <a:bodyPr>
            <a:normAutofit fontScale="90000"/>
          </a:bodyPr>
          <a:lstStyle/>
          <a:p>
            <a:r>
              <a:rPr lang="en-US" dirty="0"/>
              <a:t>Demand Based Management</a:t>
            </a:r>
            <a:br>
              <a:rPr lang="en-US" dirty="0"/>
            </a:br>
            <a:r>
              <a:rPr lang="en-US" dirty="0"/>
              <a:t>The 85% Rule</a:t>
            </a:r>
          </a:p>
        </p:txBody>
      </p:sp>
      <p:pic>
        <p:nvPicPr>
          <p:cNvPr id="3" name="Picture 3">
            <a:extLst>
              <a:ext uri="{FF2B5EF4-FFF2-40B4-BE49-F238E27FC236}">
                <a16:creationId xmlns:a16="http://schemas.microsoft.com/office/drawing/2014/main" id="{6BD151DE-B8CF-B799-347C-25E500542BD3}"/>
              </a:ext>
            </a:extLst>
          </p:cNvPr>
          <p:cNvPicPr>
            <a:picLocks noChangeAspect="1"/>
          </p:cNvPicPr>
          <p:nvPr/>
        </p:nvPicPr>
        <p:blipFill>
          <a:blip r:embed="rId3"/>
          <a:stretch>
            <a:fillRect/>
          </a:stretch>
        </p:blipFill>
        <p:spPr>
          <a:xfrm>
            <a:off x="2487880" y="1894712"/>
            <a:ext cx="6662055" cy="4810291"/>
          </a:xfrm>
          <a:prstGeom prst="rect">
            <a:avLst/>
          </a:prstGeom>
        </p:spPr>
      </p:pic>
    </p:spTree>
    <p:extLst>
      <p:ext uri="{BB962C8B-B14F-4D97-AF65-F5344CB8AC3E}">
        <p14:creationId xmlns:p14="http://schemas.microsoft.com/office/powerpoint/2010/main" val="413776575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B86EEC-A531-4530-6A68-59909A5CF8D8}"/>
              </a:ext>
            </a:extLst>
          </p:cNvPr>
          <p:cNvSpPr>
            <a:spLocks noGrp="1"/>
          </p:cNvSpPr>
          <p:nvPr>
            <p:ph type="title"/>
          </p:nvPr>
        </p:nvSpPr>
        <p:spPr/>
        <p:txBody>
          <a:bodyPr/>
          <a:lstStyle/>
          <a:p>
            <a:r>
              <a:rPr lang="en-US"/>
              <a:t>What’s the right price?</a:t>
            </a:r>
          </a:p>
        </p:txBody>
      </p:sp>
      <p:graphicFrame>
        <p:nvGraphicFramePr>
          <p:cNvPr id="5" name="Content Placeholder 2">
            <a:extLst>
              <a:ext uri="{FF2B5EF4-FFF2-40B4-BE49-F238E27FC236}">
                <a16:creationId xmlns:a16="http://schemas.microsoft.com/office/drawing/2014/main" id="{D187DAB9-5503-6B25-CB4C-9687A4AB323B}"/>
              </a:ext>
            </a:extLst>
          </p:cNvPr>
          <p:cNvGraphicFramePr>
            <a:graphicFrameLocks noGrp="1"/>
          </p:cNvGraphicFramePr>
          <p:nvPr>
            <p:ph idx="1"/>
          </p:nvPr>
        </p:nvGraphicFramePr>
        <p:xfrm>
          <a:off x="1371600" y="2286000"/>
          <a:ext cx="9601200" cy="3581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6793130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D18037E3-9E85-C1A9-AC8B-BEEDFC4655F7}"/>
              </a:ext>
            </a:extLst>
          </p:cNvPr>
          <p:cNvSpPr>
            <a:spLocks noGrp="1"/>
          </p:cNvSpPr>
          <p:nvPr>
            <p:ph type="title"/>
          </p:nvPr>
        </p:nvSpPr>
        <p:spPr>
          <a:xfrm>
            <a:off x="6912963" y="1149988"/>
            <a:ext cx="4486656" cy="1141497"/>
          </a:xfrm>
          <a:ln w="57150">
            <a:solidFill>
              <a:schemeClr val="accent1"/>
            </a:solidFill>
          </a:ln>
        </p:spPr>
        <p:txBody>
          <a:bodyPr>
            <a:normAutofit/>
          </a:bodyPr>
          <a:lstStyle/>
          <a:p>
            <a:r>
              <a:rPr lang="en-US" sz="2800" dirty="0">
                <a:latin typeface="Poppins Medium"/>
                <a:cs typeface="Poppins Medium"/>
              </a:rPr>
              <a:t>Your streets can create value for the public!</a:t>
            </a:r>
          </a:p>
        </p:txBody>
      </p:sp>
      <p:pic>
        <p:nvPicPr>
          <p:cNvPr id="6" name="Picture 6" descr="A picture containing diagram&#10;&#10;Description automatically generated">
            <a:extLst>
              <a:ext uri="{FF2B5EF4-FFF2-40B4-BE49-F238E27FC236}">
                <a16:creationId xmlns:a16="http://schemas.microsoft.com/office/drawing/2014/main" id="{3D9FD4E8-0DC4-D79E-7E96-2A3CF56C1308}"/>
              </a:ext>
            </a:extLst>
          </p:cNvPr>
          <p:cNvPicPr>
            <a:picLocks noGrp="1" noChangeAspect="1"/>
          </p:cNvPicPr>
          <p:nvPr>
            <p:ph idx="1"/>
          </p:nvPr>
        </p:nvPicPr>
        <p:blipFill rotWithShape="1">
          <a:blip r:embed="rId3" cstate="screen">
            <a:extLst>
              <a:ext uri="{28A0092B-C50C-407E-A947-70E740481C1C}">
                <a14:useLocalDpi xmlns:a14="http://schemas.microsoft.com/office/drawing/2010/main"/>
              </a:ext>
            </a:extLst>
          </a:blip>
          <a:srcRect t="718" r="242" b="-95"/>
          <a:stretch/>
        </p:blipFill>
        <p:spPr>
          <a:xfrm>
            <a:off x="515691" y="18092"/>
            <a:ext cx="5052357" cy="6803723"/>
          </a:xfrm>
        </p:spPr>
      </p:pic>
      <p:pic>
        <p:nvPicPr>
          <p:cNvPr id="7" name="Picture 7" descr="A picture containing diagram&#10;&#10;Description automatically generated">
            <a:extLst>
              <a:ext uri="{FF2B5EF4-FFF2-40B4-BE49-F238E27FC236}">
                <a16:creationId xmlns:a16="http://schemas.microsoft.com/office/drawing/2014/main" id="{5548DA4E-1EF3-869A-FFBE-D54A016367F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297561" y="3124525"/>
            <a:ext cx="5619135" cy="3460306"/>
          </a:xfrm>
          <a:prstGeom prst="rect">
            <a:avLst/>
          </a:prstGeom>
        </p:spPr>
      </p:pic>
      <p:pic>
        <p:nvPicPr>
          <p:cNvPr id="2" name="Picture 1" descr="A qr code with a logo&#10;&#10;Description automatically generated with low confidence">
            <a:extLst>
              <a:ext uri="{FF2B5EF4-FFF2-40B4-BE49-F238E27FC236}">
                <a16:creationId xmlns:a16="http://schemas.microsoft.com/office/drawing/2014/main" id="{B8067CE1-8B61-03EC-69DE-B6512554984B}"/>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424045" y="5076071"/>
            <a:ext cx="1508760" cy="1508760"/>
          </a:xfrm>
          <a:prstGeom prst="rect">
            <a:avLst/>
          </a:prstGeom>
          <a:noFill/>
        </p:spPr>
      </p:pic>
    </p:spTree>
    <p:extLst>
      <p:ext uri="{BB962C8B-B14F-4D97-AF65-F5344CB8AC3E}">
        <p14:creationId xmlns:p14="http://schemas.microsoft.com/office/powerpoint/2010/main" val="254969762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7D0880-BC6F-19CD-4419-ABB2BB3651ED}"/>
              </a:ext>
            </a:extLst>
          </p:cNvPr>
          <p:cNvSpPr>
            <a:spLocks noGrp="1"/>
          </p:cNvSpPr>
          <p:nvPr>
            <p:ph type="ctrTitle"/>
          </p:nvPr>
        </p:nvSpPr>
        <p:spPr/>
        <p:txBody>
          <a:bodyPr/>
          <a:lstStyle/>
          <a:p>
            <a:r>
              <a:rPr lang="en-US" dirty="0"/>
              <a:t>What happens when mandates go away?</a:t>
            </a:r>
          </a:p>
        </p:txBody>
      </p:sp>
    </p:spTree>
    <p:extLst>
      <p:ext uri="{BB962C8B-B14F-4D97-AF65-F5344CB8AC3E}">
        <p14:creationId xmlns:p14="http://schemas.microsoft.com/office/powerpoint/2010/main" val="266979424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978FDC6-961F-8750-9B17-75F6D68C85EC}"/>
              </a:ext>
            </a:extLst>
          </p:cNvPr>
          <p:cNvSpPr>
            <a:spLocks noGrp="1"/>
          </p:cNvSpPr>
          <p:nvPr>
            <p:ph idx="14"/>
          </p:nvPr>
        </p:nvSpPr>
        <p:spPr/>
        <p:txBody>
          <a:bodyPr/>
          <a:lstStyle/>
          <a:p>
            <a:r>
              <a:rPr lang="en-US" dirty="0"/>
              <a:t>It’s the same city.</a:t>
            </a:r>
          </a:p>
        </p:txBody>
      </p:sp>
      <p:pic>
        <p:nvPicPr>
          <p:cNvPr id="7" name="Content Placeholder 3" descr="A picture containing sketch, drawing, illustration, black and white&#10;&#10;Description automatically generated">
            <a:extLst>
              <a:ext uri="{FF2B5EF4-FFF2-40B4-BE49-F238E27FC236}">
                <a16:creationId xmlns:a16="http://schemas.microsoft.com/office/drawing/2014/main" id="{7F2BF2EF-2145-4979-78C6-DAB18A883E12}"/>
              </a:ext>
            </a:extLst>
          </p:cNvPr>
          <p:cNvPicPr>
            <a:picLocks noGrp="1" noChangeAspect="1"/>
          </p:cNvPicPr>
          <p:nvPr>
            <p:ph type="pic" idx="2"/>
          </p:nvPr>
        </p:nvPicPr>
        <p:blipFill>
          <a:blip r:embed="rId2" cstate="screen">
            <a:extLst>
              <a:ext uri="{28A0092B-C50C-407E-A947-70E740481C1C}">
                <a14:useLocalDpi xmlns:a14="http://schemas.microsoft.com/office/drawing/2010/main"/>
              </a:ext>
            </a:extLst>
          </a:blip>
          <a:srcRect t="2872" b="2872"/>
          <a:stretch/>
        </p:blipFill>
        <p:spPr>
          <a:prstGeom prst="rect">
            <a:avLst/>
          </a:prstGeom>
          <a:noFill/>
        </p:spPr>
      </p:pic>
    </p:spTree>
    <p:extLst>
      <p:ext uri="{BB962C8B-B14F-4D97-AF65-F5344CB8AC3E}">
        <p14:creationId xmlns:p14="http://schemas.microsoft.com/office/powerpoint/2010/main" val="112531051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4">
            <a:extLst>
              <a:ext uri="{FF2B5EF4-FFF2-40B4-BE49-F238E27FC236}">
                <a16:creationId xmlns:a16="http://schemas.microsoft.com/office/drawing/2014/main" id="{00C6C632-D35D-7FF7-36DA-A73F7E8DE5EB}"/>
              </a:ext>
            </a:extLst>
          </p:cNvPr>
          <p:cNvSpPr txBox="1">
            <a:spLocks/>
          </p:cNvSpPr>
          <p:nvPr/>
        </p:nvSpPr>
        <p:spPr>
          <a:xfrm>
            <a:off x="568502" y="551851"/>
            <a:ext cx="9321086" cy="879537"/>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t>A bit more of what we want…</a:t>
            </a:r>
            <a:br>
              <a:rPr lang="en-US" dirty="0"/>
            </a:br>
            <a:r>
              <a:rPr lang="en-US" dirty="0"/>
              <a:t>	A bit less of what we don’t…</a:t>
            </a:r>
          </a:p>
        </p:txBody>
      </p:sp>
      <p:pic>
        <p:nvPicPr>
          <p:cNvPr id="7" name="Google Shape;439;p66">
            <a:extLst>
              <a:ext uri="{FF2B5EF4-FFF2-40B4-BE49-F238E27FC236}">
                <a16:creationId xmlns:a16="http://schemas.microsoft.com/office/drawing/2014/main" id="{4E0B8D1A-4AE9-1644-CF29-DBCCBCB8FEFB}"/>
              </a:ext>
            </a:extLst>
          </p:cNvPr>
          <p:cNvPicPr preferRelativeResize="0"/>
          <p:nvPr/>
        </p:nvPicPr>
        <p:blipFill>
          <a:blip r:embed="rId2" cstate="screen">
            <a:extLst>
              <a:ext uri="{28A0092B-C50C-407E-A947-70E740481C1C}">
                <a14:useLocalDpi xmlns:a14="http://schemas.microsoft.com/office/drawing/2010/main"/>
              </a:ext>
            </a:extLst>
          </a:blip>
          <a:stretch>
            <a:fillRect/>
          </a:stretch>
        </p:blipFill>
        <p:spPr>
          <a:xfrm>
            <a:off x="6626813" y="1701107"/>
            <a:ext cx="4622653" cy="3480493"/>
          </a:xfrm>
          <a:prstGeom prst="rect">
            <a:avLst/>
          </a:prstGeom>
          <a:noFill/>
          <a:ln>
            <a:noFill/>
          </a:ln>
        </p:spPr>
      </p:pic>
      <p:pic>
        <p:nvPicPr>
          <p:cNvPr id="8" name="Google Shape;413;p62">
            <a:extLst>
              <a:ext uri="{FF2B5EF4-FFF2-40B4-BE49-F238E27FC236}">
                <a16:creationId xmlns:a16="http://schemas.microsoft.com/office/drawing/2014/main" id="{A997B3E6-31DD-C3B2-BADE-DAD45F37A507}"/>
              </a:ext>
            </a:extLst>
          </p:cNvPr>
          <p:cNvPicPr preferRelativeResize="0"/>
          <p:nvPr/>
        </p:nvPicPr>
        <p:blipFill>
          <a:blip r:embed="rId3" cstate="screen">
            <a:extLst>
              <a:ext uri="{28A0092B-C50C-407E-A947-70E740481C1C}">
                <a14:useLocalDpi xmlns:a14="http://schemas.microsoft.com/office/drawing/2010/main"/>
              </a:ext>
            </a:extLst>
          </a:blip>
          <a:stretch>
            <a:fillRect/>
          </a:stretch>
        </p:blipFill>
        <p:spPr>
          <a:xfrm>
            <a:off x="942537" y="1701107"/>
            <a:ext cx="4622652" cy="3480493"/>
          </a:xfrm>
          <a:prstGeom prst="rect">
            <a:avLst/>
          </a:prstGeom>
          <a:noFill/>
          <a:ln>
            <a:noFill/>
          </a:ln>
        </p:spPr>
      </p:pic>
      <p:pic>
        <p:nvPicPr>
          <p:cNvPr id="9" name="Picture 8" descr="A qr code with a black background&#10;&#10;Description automatically generated">
            <a:extLst>
              <a:ext uri="{FF2B5EF4-FFF2-40B4-BE49-F238E27FC236}">
                <a16:creationId xmlns:a16="http://schemas.microsoft.com/office/drawing/2014/main" id="{F902304D-8E9C-68BD-8A36-65244B711D2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672333" y="5451319"/>
            <a:ext cx="1154265" cy="1161075"/>
          </a:xfrm>
          <a:prstGeom prst="rect">
            <a:avLst/>
          </a:prstGeom>
        </p:spPr>
      </p:pic>
    </p:spTree>
    <p:extLst>
      <p:ext uri="{BB962C8B-B14F-4D97-AF65-F5344CB8AC3E}">
        <p14:creationId xmlns:p14="http://schemas.microsoft.com/office/powerpoint/2010/main" val="55481882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3E2D6C-B77B-3D33-3BCA-E4C3A57F3FE3}"/>
            </a:ext>
          </a:extLst>
        </p:cNvPr>
        <p:cNvGrpSpPr/>
        <p:nvPr/>
      </p:nvGrpSpPr>
      <p:grpSpPr>
        <a:xfrm>
          <a:off x="0" y="0"/>
          <a:ext cx="0" cy="0"/>
          <a:chOff x="0" y="0"/>
          <a:chExt cx="0" cy="0"/>
        </a:xfrm>
      </p:grpSpPr>
      <p:pic>
        <p:nvPicPr>
          <p:cNvPr id="2" name="Google Shape;922;p137">
            <a:extLst>
              <a:ext uri="{FF2B5EF4-FFF2-40B4-BE49-F238E27FC236}">
                <a16:creationId xmlns:a16="http://schemas.microsoft.com/office/drawing/2014/main" id="{4F1A8D71-0727-43F8-EC63-00E31CB5F42C}"/>
              </a:ext>
            </a:extLst>
          </p:cNvPr>
          <p:cNvPicPr preferRelativeResize="0"/>
          <p:nvPr/>
        </p:nvPicPr>
        <p:blipFill>
          <a:blip r:embed="rId2">
            <a:alphaModFix/>
          </a:blip>
          <a:srcRect l="23557" r="21454"/>
          <a:stretch>
            <a:fillRect/>
          </a:stretch>
        </p:blipFill>
        <p:spPr>
          <a:xfrm>
            <a:off x="5360745" y="203200"/>
            <a:ext cx="5741894" cy="6451600"/>
          </a:xfrm>
          <a:prstGeom prst="rect">
            <a:avLst/>
          </a:prstGeom>
          <a:noFill/>
          <a:ln>
            <a:noFill/>
          </a:ln>
        </p:spPr>
      </p:pic>
      <p:sp>
        <p:nvSpPr>
          <p:cNvPr id="3" name="Title 2">
            <a:extLst>
              <a:ext uri="{FF2B5EF4-FFF2-40B4-BE49-F238E27FC236}">
                <a16:creationId xmlns:a16="http://schemas.microsoft.com/office/drawing/2014/main" id="{4D62863E-C4BC-27AB-091F-B21B0720B80F}"/>
              </a:ext>
            </a:extLst>
          </p:cNvPr>
          <p:cNvSpPr>
            <a:spLocks noGrp="1"/>
          </p:cNvSpPr>
          <p:nvPr>
            <p:ph type="title"/>
          </p:nvPr>
        </p:nvSpPr>
        <p:spPr/>
        <p:txBody>
          <a:bodyPr>
            <a:normAutofit/>
          </a:bodyPr>
          <a:lstStyle/>
          <a:p>
            <a:r>
              <a:rPr lang="en-US" sz="2800" dirty="0"/>
              <a:t>Gradual Change</a:t>
            </a:r>
            <a:br>
              <a:rPr lang="en-US" sz="2800" dirty="0"/>
            </a:br>
            <a:r>
              <a:rPr lang="en-US" sz="2800" dirty="0"/>
              <a:t>as the Market Adjusts</a:t>
            </a:r>
          </a:p>
        </p:txBody>
      </p:sp>
    </p:spTree>
    <p:extLst>
      <p:ext uri="{BB962C8B-B14F-4D97-AF65-F5344CB8AC3E}">
        <p14:creationId xmlns:p14="http://schemas.microsoft.com/office/powerpoint/2010/main" val="390033159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4">
            <a:extLst>
              <a:ext uri="{FF2B5EF4-FFF2-40B4-BE49-F238E27FC236}">
                <a16:creationId xmlns:a16="http://schemas.microsoft.com/office/drawing/2014/main" id="{7A8A79C8-3EFB-BF1D-9A00-75D8E9BBB82A}"/>
              </a:ext>
            </a:extLst>
          </p:cNvPr>
          <p:cNvSpPr txBox="1">
            <a:spLocks/>
          </p:cNvSpPr>
          <p:nvPr/>
        </p:nvSpPr>
        <p:spPr>
          <a:xfrm>
            <a:off x="568502" y="551851"/>
            <a:ext cx="9321086" cy="879537"/>
          </a:xfrm>
          <a:prstGeom prst="rect">
            <a:avLst/>
          </a:prstGeom>
        </p:spPr>
        <p:txBody>
          <a:bodyP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latin typeface="Tw Cen MT" panose="020B0602020104020603" pitchFamily="34" charset="77"/>
              </a:rPr>
              <a:t>Do (much) more in the same space</a:t>
            </a:r>
          </a:p>
        </p:txBody>
      </p:sp>
      <p:pic>
        <p:nvPicPr>
          <p:cNvPr id="3" name="Picture 2">
            <a:extLst>
              <a:ext uri="{FF2B5EF4-FFF2-40B4-BE49-F238E27FC236}">
                <a16:creationId xmlns:a16="http://schemas.microsoft.com/office/drawing/2014/main" id="{8940663F-0A71-4B22-A9CC-DA29C4DA7BFE}"/>
              </a:ext>
            </a:extLst>
          </p:cNvPr>
          <p:cNvPicPr>
            <a:picLocks noChangeAspect="1"/>
          </p:cNvPicPr>
          <p:nvPr/>
        </p:nvPicPr>
        <p:blipFill>
          <a:blip r:embed="rId2"/>
          <a:srcRect/>
          <a:stretch/>
        </p:blipFill>
        <p:spPr>
          <a:xfrm>
            <a:off x="570028" y="1688429"/>
            <a:ext cx="11084049" cy="4617720"/>
          </a:xfrm>
          <a:prstGeom prst="rect">
            <a:avLst/>
          </a:prstGeom>
        </p:spPr>
      </p:pic>
    </p:spTree>
    <p:extLst>
      <p:ext uri="{BB962C8B-B14F-4D97-AF65-F5344CB8AC3E}">
        <p14:creationId xmlns:p14="http://schemas.microsoft.com/office/powerpoint/2010/main" val="213580356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355582-E675-89B3-90A2-C35109C68947}"/>
            </a:ext>
          </a:extLst>
        </p:cNvPr>
        <p:cNvGrpSpPr/>
        <p:nvPr/>
      </p:nvGrpSpPr>
      <p:grpSpPr>
        <a:xfrm>
          <a:off x="0" y="0"/>
          <a:ext cx="0" cy="0"/>
          <a:chOff x="0" y="0"/>
          <a:chExt cx="0" cy="0"/>
        </a:xfrm>
      </p:grpSpPr>
      <p:sp>
        <p:nvSpPr>
          <p:cNvPr id="2" name="Title 4">
            <a:extLst>
              <a:ext uri="{FF2B5EF4-FFF2-40B4-BE49-F238E27FC236}">
                <a16:creationId xmlns:a16="http://schemas.microsoft.com/office/drawing/2014/main" id="{489F869D-F908-B5E6-62F6-0393375E9C00}"/>
              </a:ext>
            </a:extLst>
          </p:cNvPr>
          <p:cNvSpPr txBox="1">
            <a:spLocks/>
          </p:cNvSpPr>
          <p:nvPr/>
        </p:nvSpPr>
        <p:spPr>
          <a:xfrm>
            <a:off x="568502" y="551851"/>
            <a:ext cx="9321086" cy="879537"/>
          </a:xfrm>
          <a:prstGeom prst="rect">
            <a:avLst/>
          </a:prstGeom>
        </p:spPr>
        <p:txBody>
          <a:bodyP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latin typeface="Tw Cen MT" panose="020B0602020104020603" pitchFamily="34" charset="77"/>
              </a:rPr>
              <a:t>Do (much) more in the same space</a:t>
            </a:r>
          </a:p>
        </p:txBody>
      </p:sp>
      <p:pic>
        <p:nvPicPr>
          <p:cNvPr id="3" name="Picture 2" descr="A screenshot of a satellite&#10;&#10;AI-generated content may be incorrect.">
            <a:extLst>
              <a:ext uri="{FF2B5EF4-FFF2-40B4-BE49-F238E27FC236}">
                <a16:creationId xmlns:a16="http://schemas.microsoft.com/office/drawing/2014/main" id="{5B35AFDF-2B36-F18E-EAED-E25976718E08}"/>
              </a:ext>
            </a:extLst>
          </p:cNvPr>
          <p:cNvPicPr>
            <a:picLocks noChangeAspect="1"/>
          </p:cNvPicPr>
          <p:nvPr/>
        </p:nvPicPr>
        <p:blipFill>
          <a:blip r:embed="rId2"/>
          <a:stretch>
            <a:fillRect/>
          </a:stretch>
        </p:blipFill>
        <p:spPr>
          <a:xfrm>
            <a:off x="568502" y="1688429"/>
            <a:ext cx="11087102" cy="4617720"/>
          </a:xfrm>
          <a:prstGeom prst="rect">
            <a:avLst/>
          </a:prstGeom>
        </p:spPr>
      </p:pic>
    </p:spTree>
    <p:extLst>
      <p:ext uri="{BB962C8B-B14F-4D97-AF65-F5344CB8AC3E}">
        <p14:creationId xmlns:p14="http://schemas.microsoft.com/office/powerpoint/2010/main" val="388525921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05A01E30-8D95-61F1-2D90-437938A69132}"/>
              </a:ext>
            </a:extLst>
          </p:cNvPr>
          <p:cNvSpPr>
            <a:spLocks noGrp="1"/>
          </p:cNvSpPr>
          <p:nvPr>
            <p:ph type="title"/>
          </p:nvPr>
        </p:nvSpPr>
        <p:spPr/>
        <p:txBody>
          <a:bodyPr>
            <a:normAutofit fontScale="90000"/>
          </a:bodyPr>
          <a:lstStyle/>
          <a:p>
            <a:r>
              <a:rPr lang="en-US" dirty="0"/>
              <a:t>Providing access and abundance</a:t>
            </a:r>
          </a:p>
        </p:txBody>
      </p:sp>
      <p:sp>
        <p:nvSpPr>
          <p:cNvPr id="6" name="Text Placeholder 5">
            <a:extLst>
              <a:ext uri="{FF2B5EF4-FFF2-40B4-BE49-F238E27FC236}">
                <a16:creationId xmlns:a16="http://schemas.microsoft.com/office/drawing/2014/main" id="{CE0DE60C-8459-7E78-478D-15674B319378}"/>
              </a:ext>
            </a:extLst>
          </p:cNvPr>
          <p:cNvSpPr>
            <a:spLocks noGrp="1"/>
          </p:cNvSpPr>
          <p:nvPr>
            <p:ph type="body" idx="1"/>
          </p:nvPr>
        </p:nvSpPr>
        <p:spPr>
          <a:xfrm>
            <a:off x="4793307" y="5222880"/>
            <a:ext cx="2809874" cy="879537"/>
          </a:xfrm>
        </p:spPr>
        <p:txBody>
          <a:bodyPr>
            <a:normAutofit fontScale="92500" lnSpcReduction="20000"/>
          </a:bodyPr>
          <a:lstStyle/>
          <a:p>
            <a:r>
              <a:rPr lang="en-US" dirty="0"/>
              <a:t>Center &amp; Corridor</a:t>
            </a:r>
            <a:br>
              <a:rPr lang="en-US" dirty="0"/>
            </a:br>
            <a:r>
              <a:rPr lang="en-US" dirty="0"/>
              <a:t>Infill</a:t>
            </a:r>
          </a:p>
          <a:p>
            <a:endParaRPr lang="en-US" dirty="0"/>
          </a:p>
        </p:txBody>
      </p:sp>
      <p:sp>
        <p:nvSpPr>
          <p:cNvPr id="7" name="Text Placeholder 6">
            <a:extLst>
              <a:ext uri="{FF2B5EF4-FFF2-40B4-BE49-F238E27FC236}">
                <a16:creationId xmlns:a16="http://schemas.microsoft.com/office/drawing/2014/main" id="{7FD9FBC1-5256-84EA-2F2E-2A36A528DA3F}"/>
              </a:ext>
            </a:extLst>
          </p:cNvPr>
          <p:cNvSpPr>
            <a:spLocks noGrp="1"/>
          </p:cNvSpPr>
          <p:nvPr>
            <p:ph type="body" idx="5"/>
          </p:nvPr>
        </p:nvSpPr>
        <p:spPr/>
        <p:txBody>
          <a:bodyPr/>
          <a:lstStyle/>
          <a:p>
            <a:r>
              <a:rPr lang="en-US" dirty="0"/>
              <a:t>Transit</a:t>
            </a:r>
          </a:p>
          <a:p>
            <a:endParaRPr lang="en-US" dirty="0"/>
          </a:p>
        </p:txBody>
      </p:sp>
      <p:sp>
        <p:nvSpPr>
          <p:cNvPr id="8" name="Text Placeholder 7">
            <a:extLst>
              <a:ext uri="{FF2B5EF4-FFF2-40B4-BE49-F238E27FC236}">
                <a16:creationId xmlns:a16="http://schemas.microsoft.com/office/drawing/2014/main" id="{FF514EF4-289C-1EB6-2C10-3379A5516891}"/>
              </a:ext>
            </a:extLst>
          </p:cNvPr>
          <p:cNvSpPr>
            <a:spLocks noGrp="1"/>
          </p:cNvSpPr>
          <p:nvPr>
            <p:ph type="body" idx="6"/>
          </p:nvPr>
        </p:nvSpPr>
        <p:spPr>
          <a:xfrm>
            <a:off x="7935681" y="5206997"/>
            <a:ext cx="2809874" cy="895420"/>
          </a:xfrm>
        </p:spPr>
        <p:txBody>
          <a:bodyPr>
            <a:normAutofit fontScale="92500" lnSpcReduction="20000"/>
          </a:bodyPr>
          <a:lstStyle/>
          <a:p>
            <a:r>
              <a:rPr lang="en-US" dirty="0"/>
              <a:t>Suburban Infill and Retrofit</a:t>
            </a:r>
          </a:p>
          <a:p>
            <a:endParaRPr lang="en-US" dirty="0"/>
          </a:p>
        </p:txBody>
      </p:sp>
      <p:pic>
        <p:nvPicPr>
          <p:cNvPr id="9" name="Picture Placeholder 18" descr="A train on the tracks&#10;&#10;AI-generated content may be incorrect.">
            <a:extLst>
              <a:ext uri="{FF2B5EF4-FFF2-40B4-BE49-F238E27FC236}">
                <a16:creationId xmlns:a16="http://schemas.microsoft.com/office/drawing/2014/main" id="{BC0B2E69-190D-50B5-A852-AF06F8971825}"/>
              </a:ext>
            </a:extLst>
          </p:cNvPr>
          <p:cNvPicPr>
            <a:picLocks noGrp="1" noChangeAspect="1"/>
          </p:cNvPicPr>
          <p:nvPr>
            <p:ph type="pic" idx="4"/>
          </p:nvPr>
        </p:nvPicPr>
        <p:blipFill>
          <a:blip r:embed="rId2"/>
          <a:srcRect l="7233" r="7233"/>
          <a:stretch>
            <a:fillRect/>
          </a:stretch>
        </p:blipFill>
        <p:spPr/>
      </p:pic>
      <p:pic>
        <p:nvPicPr>
          <p:cNvPr id="10" name="Picture Placeholder 12">
            <a:extLst>
              <a:ext uri="{FF2B5EF4-FFF2-40B4-BE49-F238E27FC236}">
                <a16:creationId xmlns:a16="http://schemas.microsoft.com/office/drawing/2014/main" id="{112D415D-14C2-541C-4192-581CC91E5893}"/>
              </a:ext>
            </a:extLst>
          </p:cNvPr>
          <p:cNvPicPr>
            <a:picLocks noGrp="1" noChangeAspect="1"/>
          </p:cNvPicPr>
          <p:nvPr>
            <p:ph type="pic" idx="3"/>
          </p:nvPr>
        </p:nvPicPr>
        <p:blipFill>
          <a:blip r:embed="rId3"/>
          <a:srcRect l="7233" r="7233"/>
          <a:stretch/>
        </p:blipFill>
        <p:spPr/>
      </p:pic>
      <p:pic>
        <p:nvPicPr>
          <p:cNvPr id="11" name="Picture Placeholder 14" descr="A building with a brick corner&#10;&#10;AI-generated content may be incorrect.">
            <a:extLst>
              <a:ext uri="{FF2B5EF4-FFF2-40B4-BE49-F238E27FC236}">
                <a16:creationId xmlns:a16="http://schemas.microsoft.com/office/drawing/2014/main" id="{8A4E2531-CF11-0CE1-534F-35EE3C101393}"/>
              </a:ext>
            </a:extLst>
          </p:cNvPr>
          <p:cNvPicPr>
            <a:picLocks noGrp="1" noChangeAspect="1"/>
          </p:cNvPicPr>
          <p:nvPr>
            <p:ph type="pic" idx="2"/>
          </p:nvPr>
        </p:nvPicPr>
        <p:blipFill>
          <a:blip r:embed="rId4"/>
          <a:srcRect t="6253" b="6253"/>
          <a:stretch>
            <a:fillRect/>
          </a:stretch>
        </p:blipFill>
        <p:spPr/>
      </p:pic>
    </p:spTree>
    <p:extLst>
      <p:ext uri="{BB962C8B-B14F-4D97-AF65-F5344CB8AC3E}">
        <p14:creationId xmlns:p14="http://schemas.microsoft.com/office/powerpoint/2010/main" val="425572474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699729-911F-4BEB-DDE9-76228A61628C}"/>
            </a:ext>
          </a:extLst>
        </p:cNvPr>
        <p:cNvGrpSpPr/>
        <p:nvPr/>
      </p:nvGrpSpPr>
      <p:grpSpPr>
        <a:xfrm>
          <a:off x="0" y="0"/>
          <a:ext cx="0" cy="0"/>
          <a:chOff x="0" y="0"/>
          <a:chExt cx="0" cy="0"/>
        </a:xfrm>
      </p:grpSpPr>
      <p:sp>
        <p:nvSpPr>
          <p:cNvPr id="2" name="Title 4">
            <a:extLst>
              <a:ext uri="{FF2B5EF4-FFF2-40B4-BE49-F238E27FC236}">
                <a16:creationId xmlns:a16="http://schemas.microsoft.com/office/drawing/2014/main" id="{7AAEEF18-C171-830D-FC6C-1840EDC8FE94}"/>
              </a:ext>
            </a:extLst>
          </p:cNvPr>
          <p:cNvSpPr txBox="1">
            <a:spLocks/>
          </p:cNvSpPr>
          <p:nvPr/>
        </p:nvSpPr>
        <p:spPr>
          <a:xfrm>
            <a:off x="568502" y="551851"/>
            <a:ext cx="9321086" cy="879537"/>
          </a:xfrm>
          <a:prstGeom prst="rect">
            <a:avLst/>
          </a:prstGeom>
        </p:spPr>
        <p:txBody>
          <a:bodyP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t>The key to the “missing middle”</a:t>
            </a:r>
          </a:p>
        </p:txBody>
      </p:sp>
      <p:pic>
        <p:nvPicPr>
          <p:cNvPr id="3" name="Google Shape;439;p66">
            <a:extLst>
              <a:ext uri="{FF2B5EF4-FFF2-40B4-BE49-F238E27FC236}">
                <a16:creationId xmlns:a16="http://schemas.microsoft.com/office/drawing/2014/main" id="{0941B5D8-BA5F-3C62-8B10-003466C3E82F}"/>
              </a:ext>
            </a:extLst>
          </p:cNvPr>
          <p:cNvPicPr preferRelativeResize="0"/>
          <p:nvPr/>
        </p:nvPicPr>
        <p:blipFill>
          <a:blip r:embed="rId2" cstate="screen">
            <a:extLst>
              <a:ext uri="{28A0092B-C50C-407E-A947-70E740481C1C}">
                <a14:useLocalDpi xmlns:a14="http://schemas.microsoft.com/office/drawing/2010/main"/>
              </a:ext>
            </a:extLst>
          </a:blip>
          <a:srcRect/>
          <a:stretch/>
        </p:blipFill>
        <p:spPr>
          <a:xfrm>
            <a:off x="2302412" y="1431388"/>
            <a:ext cx="6627157" cy="5061878"/>
          </a:xfrm>
          <a:prstGeom prst="rect">
            <a:avLst/>
          </a:prstGeom>
          <a:noFill/>
          <a:ln>
            <a:noFill/>
          </a:ln>
        </p:spPr>
      </p:pic>
    </p:spTree>
    <p:extLst>
      <p:ext uri="{BB962C8B-B14F-4D97-AF65-F5344CB8AC3E}">
        <p14:creationId xmlns:p14="http://schemas.microsoft.com/office/powerpoint/2010/main" val="345759081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DC03D0-12B6-C5EE-C78B-63A8BEB3376C}"/>
            </a:ext>
          </a:extLst>
        </p:cNvPr>
        <p:cNvGrpSpPr/>
        <p:nvPr/>
      </p:nvGrpSpPr>
      <p:grpSpPr>
        <a:xfrm>
          <a:off x="0" y="0"/>
          <a:ext cx="0" cy="0"/>
          <a:chOff x="0" y="0"/>
          <a:chExt cx="0" cy="0"/>
        </a:xfrm>
      </p:grpSpPr>
      <p:sp>
        <p:nvSpPr>
          <p:cNvPr id="2" name="Title 4">
            <a:extLst>
              <a:ext uri="{FF2B5EF4-FFF2-40B4-BE49-F238E27FC236}">
                <a16:creationId xmlns:a16="http://schemas.microsoft.com/office/drawing/2014/main" id="{814E92DF-CE49-9124-940E-C962815F5A33}"/>
              </a:ext>
            </a:extLst>
          </p:cNvPr>
          <p:cNvSpPr txBox="1">
            <a:spLocks/>
          </p:cNvSpPr>
          <p:nvPr/>
        </p:nvSpPr>
        <p:spPr>
          <a:xfrm>
            <a:off x="568502" y="551851"/>
            <a:ext cx="9321086" cy="879537"/>
          </a:xfrm>
          <a:prstGeom prst="rect">
            <a:avLst/>
          </a:prstGeom>
        </p:spPr>
        <p:txBody>
          <a:bodyP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t>Big lots equal big opportunities</a:t>
            </a:r>
          </a:p>
        </p:txBody>
      </p:sp>
      <p:pic>
        <p:nvPicPr>
          <p:cNvPr id="4" name="Picture 3" descr="No alt text provided for this image">
            <a:extLst>
              <a:ext uri="{FF2B5EF4-FFF2-40B4-BE49-F238E27FC236}">
                <a16:creationId xmlns:a16="http://schemas.microsoft.com/office/drawing/2014/main" id="{90C37A73-6466-4CEE-C799-EE79A390B5C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27274" y="1431388"/>
            <a:ext cx="8337452" cy="46387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484845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7DD8C2-0792-D3C0-269B-47084E80091A}"/>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791908F0-8AC4-FE8F-E6A6-230A913540D3}"/>
              </a:ext>
            </a:extLst>
          </p:cNvPr>
          <p:cNvPicPr>
            <a:picLocks noChangeAspect="1"/>
          </p:cNvPicPr>
          <p:nvPr/>
        </p:nvPicPr>
        <p:blipFill>
          <a:blip r:embed="rId2"/>
          <a:srcRect l="22809" t="13191" r="9862" b="9669"/>
          <a:stretch>
            <a:fillRect/>
          </a:stretch>
        </p:blipFill>
        <p:spPr>
          <a:xfrm>
            <a:off x="0" y="-1"/>
            <a:ext cx="12192000" cy="6858001"/>
          </a:xfrm>
          <a:prstGeom prst="rect">
            <a:avLst/>
          </a:prstGeom>
        </p:spPr>
      </p:pic>
      <p:pic>
        <p:nvPicPr>
          <p:cNvPr id="8" name="Picture 7" descr="A white surface with black border&#10;&#10;Description automatically generated">
            <a:extLst>
              <a:ext uri="{FF2B5EF4-FFF2-40B4-BE49-F238E27FC236}">
                <a16:creationId xmlns:a16="http://schemas.microsoft.com/office/drawing/2014/main" id="{0148F80F-3FCD-5640-76A6-7F3442C7CF25}"/>
              </a:ext>
            </a:extLst>
          </p:cNvPr>
          <p:cNvPicPr>
            <a:picLocks noChangeAspect="1"/>
          </p:cNvPicPr>
          <p:nvPr/>
        </p:nvPicPr>
        <p:blipFill>
          <a:blip r:embed="rId3"/>
          <a:stretch>
            <a:fillRect/>
          </a:stretch>
        </p:blipFill>
        <p:spPr>
          <a:xfrm>
            <a:off x="5602514" y="2804556"/>
            <a:ext cx="5878286" cy="2754418"/>
          </a:xfrm>
          <a:prstGeom prst="rect">
            <a:avLst/>
          </a:prstGeom>
        </p:spPr>
      </p:pic>
      <p:sp>
        <p:nvSpPr>
          <p:cNvPr id="7" name="Title 1">
            <a:extLst>
              <a:ext uri="{FF2B5EF4-FFF2-40B4-BE49-F238E27FC236}">
                <a16:creationId xmlns:a16="http://schemas.microsoft.com/office/drawing/2014/main" id="{6DB7647A-73EB-4BCD-2E30-9E2C94996510}"/>
              </a:ext>
            </a:extLst>
          </p:cNvPr>
          <p:cNvSpPr txBox="1">
            <a:spLocks/>
          </p:cNvSpPr>
          <p:nvPr/>
        </p:nvSpPr>
        <p:spPr>
          <a:xfrm>
            <a:off x="4980851" y="3429000"/>
            <a:ext cx="7121611" cy="797183"/>
          </a:xfrm>
          <a:prstGeom prst="rect">
            <a:avLst/>
          </a:prstGeom>
        </p:spPr>
        <p:txBody>
          <a:bodyPr/>
          <a:lstStyle>
            <a:lvl1pPr algn="l" defTabSz="914400" rtl="0" eaLnBrk="1" latinLnBrk="0" hangingPunct="1">
              <a:lnSpc>
                <a:spcPct val="90000"/>
              </a:lnSpc>
              <a:spcBef>
                <a:spcPct val="0"/>
              </a:spcBef>
              <a:buNone/>
              <a:defRPr sz="4400" b="1" kern="1200">
                <a:solidFill>
                  <a:srgbClr val="4D4D4D"/>
                </a:solidFill>
                <a:latin typeface="+mj-lt"/>
                <a:ea typeface="+mj-ea"/>
                <a:cs typeface="+mj-cs"/>
              </a:defRPr>
            </a:lvl1pPr>
          </a:lstStyle>
          <a:p>
            <a:pPr algn="ctr"/>
            <a:r>
              <a:rPr lang="en-US" dirty="0">
                <a:latin typeface="Tw Cen MT" panose="020B0602020104020603" pitchFamily="34" charset="77"/>
              </a:rPr>
              <a:t>PLAN FOR</a:t>
            </a:r>
          </a:p>
          <a:p>
            <a:pPr algn="ctr"/>
            <a:r>
              <a:rPr lang="en-US" dirty="0">
                <a:latin typeface="Tw Cen MT" panose="020B0602020104020603" pitchFamily="34" charset="77"/>
              </a:rPr>
              <a:t>WHAT YOU WANT</a:t>
            </a:r>
          </a:p>
        </p:txBody>
      </p:sp>
    </p:spTree>
    <p:extLst>
      <p:ext uri="{BB962C8B-B14F-4D97-AF65-F5344CB8AC3E}">
        <p14:creationId xmlns:p14="http://schemas.microsoft.com/office/powerpoint/2010/main" val="229295668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A street with cars on it&#10;&#10;AI-generated content may be incorrect.">
            <a:extLst>
              <a:ext uri="{FF2B5EF4-FFF2-40B4-BE49-F238E27FC236}">
                <a16:creationId xmlns:a16="http://schemas.microsoft.com/office/drawing/2014/main" id="{D7DDF3CF-BE86-4D61-15D9-040EC6BE8787}"/>
              </a:ext>
            </a:extLst>
          </p:cNvPr>
          <p:cNvPicPr>
            <a:picLocks noChangeAspect="1"/>
          </p:cNvPicPr>
          <p:nvPr/>
        </p:nvPicPr>
        <p:blipFill>
          <a:blip r:embed="rId2"/>
          <a:srcRect l="9323" t="15820" r="2157" b="17792"/>
          <a:stretch/>
        </p:blipFill>
        <p:spPr>
          <a:xfrm>
            <a:off x="1" y="0"/>
            <a:ext cx="12192000" cy="6854430"/>
          </a:xfrm>
          <a:prstGeom prst="rect">
            <a:avLst/>
          </a:prstGeom>
        </p:spPr>
      </p:pic>
      <p:pic>
        <p:nvPicPr>
          <p:cNvPr id="6" name="Picture 5">
            <a:extLst>
              <a:ext uri="{FF2B5EF4-FFF2-40B4-BE49-F238E27FC236}">
                <a16:creationId xmlns:a16="http://schemas.microsoft.com/office/drawing/2014/main" id="{59D4C9F0-42F9-46F6-42E9-6626DAF40726}"/>
              </a:ext>
            </a:extLst>
          </p:cNvPr>
          <p:cNvPicPr>
            <a:picLocks noChangeAspect="1"/>
          </p:cNvPicPr>
          <p:nvPr/>
        </p:nvPicPr>
        <p:blipFill>
          <a:blip r:embed="rId3"/>
          <a:srcRect l="19895" t="12440" r="10881" b="12439"/>
          <a:stretch>
            <a:fillRect/>
          </a:stretch>
        </p:blipFill>
        <p:spPr>
          <a:xfrm>
            <a:off x="0" y="-1"/>
            <a:ext cx="12191999" cy="6854431"/>
          </a:xfrm>
          <a:prstGeom prst="rect">
            <a:avLst/>
          </a:prstGeom>
        </p:spPr>
      </p:pic>
      <p:pic>
        <p:nvPicPr>
          <p:cNvPr id="8" name="Picture 7" descr="A white surface with black border&#10;&#10;Description automatically generated">
            <a:extLst>
              <a:ext uri="{FF2B5EF4-FFF2-40B4-BE49-F238E27FC236}">
                <a16:creationId xmlns:a16="http://schemas.microsoft.com/office/drawing/2014/main" id="{8F7AE823-C123-C648-BDBA-2E8E73CBF352}"/>
              </a:ext>
            </a:extLst>
          </p:cNvPr>
          <p:cNvPicPr>
            <a:picLocks noChangeAspect="1"/>
          </p:cNvPicPr>
          <p:nvPr/>
        </p:nvPicPr>
        <p:blipFill>
          <a:blip r:embed="rId4"/>
          <a:stretch>
            <a:fillRect/>
          </a:stretch>
        </p:blipFill>
        <p:spPr>
          <a:xfrm>
            <a:off x="5602514" y="2804556"/>
            <a:ext cx="5878286" cy="2754418"/>
          </a:xfrm>
          <a:prstGeom prst="rect">
            <a:avLst/>
          </a:prstGeom>
        </p:spPr>
      </p:pic>
      <p:sp>
        <p:nvSpPr>
          <p:cNvPr id="7" name="Title 1">
            <a:extLst>
              <a:ext uri="{FF2B5EF4-FFF2-40B4-BE49-F238E27FC236}">
                <a16:creationId xmlns:a16="http://schemas.microsoft.com/office/drawing/2014/main" id="{D1D5198E-9A82-4F4F-AF63-FCB5417FAEFB}"/>
              </a:ext>
            </a:extLst>
          </p:cNvPr>
          <p:cNvSpPr txBox="1">
            <a:spLocks/>
          </p:cNvSpPr>
          <p:nvPr/>
        </p:nvSpPr>
        <p:spPr>
          <a:xfrm>
            <a:off x="4980851" y="3429000"/>
            <a:ext cx="7121611" cy="797183"/>
          </a:xfrm>
          <a:prstGeom prst="rect">
            <a:avLst/>
          </a:prstGeom>
        </p:spPr>
        <p:txBody>
          <a:bodyPr/>
          <a:lstStyle>
            <a:lvl1pPr algn="l" defTabSz="914400" rtl="0" eaLnBrk="1" latinLnBrk="0" hangingPunct="1">
              <a:lnSpc>
                <a:spcPct val="90000"/>
              </a:lnSpc>
              <a:spcBef>
                <a:spcPct val="0"/>
              </a:spcBef>
              <a:buNone/>
              <a:defRPr sz="4400" b="1" kern="1200">
                <a:solidFill>
                  <a:srgbClr val="4D4D4D"/>
                </a:solidFill>
                <a:latin typeface="+mj-lt"/>
                <a:ea typeface="+mj-ea"/>
                <a:cs typeface="+mj-cs"/>
              </a:defRPr>
            </a:lvl1pPr>
          </a:lstStyle>
          <a:p>
            <a:pPr algn="ctr"/>
            <a:r>
              <a:rPr lang="en-US" dirty="0">
                <a:latin typeface="Tw Cen MT" panose="020B0602020104020603" pitchFamily="34" charset="77"/>
              </a:rPr>
              <a:t>PLAN FOR</a:t>
            </a:r>
          </a:p>
          <a:p>
            <a:pPr algn="ctr"/>
            <a:r>
              <a:rPr lang="en-US" dirty="0">
                <a:latin typeface="Tw Cen MT" panose="020B0602020104020603" pitchFamily="34" charset="77"/>
              </a:rPr>
              <a:t>WHAT YOU WANT</a:t>
            </a:r>
          </a:p>
        </p:txBody>
      </p:sp>
    </p:spTree>
    <p:extLst>
      <p:ext uri="{BB962C8B-B14F-4D97-AF65-F5344CB8AC3E}">
        <p14:creationId xmlns:p14="http://schemas.microsoft.com/office/powerpoint/2010/main" val="403889126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80A4601-35DD-6C43-9023-780D1835B51C}"/>
              </a:ext>
            </a:extLst>
          </p:cNvPr>
          <p:cNvPicPr>
            <a:picLocks noChangeAspect="1"/>
          </p:cNvPicPr>
          <p:nvPr/>
        </p:nvPicPr>
        <p:blipFill>
          <a:blip r:embed="rId2"/>
          <a:stretch>
            <a:fillRect/>
          </a:stretch>
        </p:blipFill>
        <p:spPr>
          <a:xfrm>
            <a:off x="6384297" y="3164779"/>
            <a:ext cx="1427239" cy="1416001"/>
          </a:xfrm>
          <a:prstGeom prst="rect">
            <a:avLst/>
          </a:prstGeom>
        </p:spPr>
      </p:pic>
      <p:pic>
        <p:nvPicPr>
          <p:cNvPr id="8" name="Picture 7">
            <a:extLst>
              <a:ext uri="{FF2B5EF4-FFF2-40B4-BE49-F238E27FC236}">
                <a16:creationId xmlns:a16="http://schemas.microsoft.com/office/drawing/2014/main" id="{4E72C3F5-D527-AE4C-817D-EEDDA106BF87}"/>
              </a:ext>
            </a:extLst>
          </p:cNvPr>
          <p:cNvPicPr>
            <a:picLocks noChangeAspect="1"/>
          </p:cNvPicPr>
          <p:nvPr/>
        </p:nvPicPr>
        <p:blipFill>
          <a:blip r:embed="rId3"/>
          <a:stretch>
            <a:fillRect/>
          </a:stretch>
        </p:blipFill>
        <p:spPr>
          <a:xfrm>
            <a:off x="2927646" y="3194578"/>
            <a:ext cx="1367169" cy="1356404"/>
          </a:xfrm>
          <a:prstGeom prst="rect">
            <a:avLst/>
          </a:prstGeom>
        </p:spPr>
      </p:pic>
      <p:pic>
        <p:nvPicPr>
          <p:cNvPr id="3" name="Picture 2" descr="A pink yellow and orange flower with a yellow square and a white square with a pink and yellow flower with a pink and yellow flower with a white square with a pink and yellow flower with a pink&#10;&#10;Description automatically generated with medium confidence">
            <a:extLst>
              <a:ext uri="{FF2B5EF4-FFF2-40B4-BE49-F238E27FC236}">
                <a16:creationId xmlns:a16="http://schemas.microsoft.com/office/drawing/2014/main" id="{E727721F-C8DC-1E42-A4CD-FDEF540BF51A}"/>
              </a:ext>
            </a:extLst>
          </p:cNvPr>
          <p:cNvPicPr>
            <a:picLocks noChangeAspect="1"/>
          </p:cNvPicPr>
          <p:nvPr/>
        </p:nvPicPr>
        <p:blipFill>
          <a:blip r:embed="rId4"/>
          <a:stretch>
            <a:fillRect/>
          </a:stretch>
        </p:blipFill>
        <p:spPr>
          <a:xfrm>
            <a:off x="0" y="0"/>
            <a:ext cx="12192000" cy="6858000"/>
          </a:xfrm>
          <a:prstGeom prst="rect">
            <a:avLst/>
          </a:prstGeom>
        </p:spPr>
      </p:pic>
      <p:sp>
        <p:nvSpPr>
          <p:cNvPr id="4" name="Text Placeholder 2">
            <a:extLst>
              <a:ext uri="{FF2B5EF4-FFF2-40B4-BE49-F238E27FC236}">
                <a16:creationId xmlns:a16="http://schemas.microsoft.com/office/drawing/2014/main" id="{C91B2F3E-A537-0B41-8455-A250573A5660}"/>
              </a:ext>
            </a:extLst>
          </p:cNvPr>
          <p:cNvSpPr txBox="1">
            <a:spLocks/>
          </p:cNvSpPr>
          <p:nvPr/>
        </p:nvSpPr>
        <p:spPr>
          <a:xfrm>
            <a:off x="3113307" y="3070428"/>
            <a:ext cx="7969221" cy="358572"/>
          </a:xfrm>
          <a:prstGeom prst="rect">
            <a:avLst/>
          </a:prstGeom>
        </p:spPr>
        <p:txBody>
          <a:bodyPr/>
          <a:lstStyle>
            <a:lvl1pPr marL="228600" indent="-228600" algn="l" defTabSz="914400" rtl="0" eaLnBrk="1" latinLnBrk="0" hangingPunct="1">
              <a:lnSpc>
                <a:spcPct val="90000"/>
              </a:lnSpc>
              <a:spcBef>
                <a:spcPts val="1000"/>
              </a:spcBef>
              <a:buClr>
                <a:srgbClr val="00A396"/>
              </a:buClr>
              <a:buFont typeface="Arial" panose="020B0604020202020204" pitchFamily="34" charset="0"/>
              <a:buChar char="•"/>
              <a:defRPr sz="2800" kern="1200">
                <a:solidFill>
                  <a:srgbClr val="4D4D4D"/>
                </a:solidFill>
                <a:latin typeface="+mn-lt"/>
                <a:ea typeface="+mn-ea"/>
                <a:cs typeface="+mn-cs"/>
              </a:defRPr>
            </a:lvl1pPr>
            <a:lvl2pPr marL="685800" indent="-228600" algn="l" defTabSz="914400" rtl="0" eaLnBrk="1" latinLnBrk="0" hangingPunct="1">
              <a:lnSpc>
                <a:spcPct val="90000"/>
              </a:lnSpc>
              <a:spcBef>
                <a:spcPts val="500"/>
              </a:spcBef>
              <a:buClr>
                <a:srgbClr val="00A396"/>
              </a:buClr>
              <a:buFont typeface="Arial" panose="020B0604020202020204" pitchFamily="34" charset="0"/>
              <a:buChar char="•"/>
              <a:defRPr sz="2400" kern="1200">
                <a:solidFill>
                  <a:srgbClr val="4D4D4D"/>
                </a:solidFill>
                <a:latin typeface="+mn-lt"/>
                <a:ea typeface="+mn-ea"/>
                <a:cs typeface="+mn-cs"/>
              </a:defRPr>
            </a:lvl2pPr>
            <a:lvl3pPr marL="1143000" indent="-228600" algn="l" defTabSz="914400" rtl="0" eaLnBrk="1" latinLnBrk="0" hangingPunct="1">
              <a:lnSpc>
                <a:spcPct val="90000"/>
              </a:lnSpc>
              <a:spcBef>
                <a:spcPts val="500"/>
              </a:spcBef>
              <a:buClr>
                <a:srgbClr val="00A396"/>
              </a:buClr>
              <a:buFont typeface="Arial" panose="020B0604020202020204" pitchFamily="34" charset="0"/>
              <a:buChar char="•"/>
              <a:defRPr sz="2000" kern="1200">
                <a:solidFill>
                  <a:srgbClr val="4D4D4D"/>
                </a:solidFill>
                <a:latin typeface="+mn-lt"/>
                <a:ea typeface="+mn-ea"/>
                <a:cs typeface="+mn-cs"/>
              </a:defRPr>
            </a:lvl3pPr>
            <a:lvl4pPr marL="1600200" indent="-228600" algn="l" defTabSz="914400" rtl="0" eaLnBrk="1" latinLnBrk="0" hangingPunct="1">
              <a:lnSpc>
                <a:spcPct val="90000"/>
              </a:lnSpc>
              <a:spcBef>
                <a:spcPts val="500"/>
              </a:spcBef>
              <a:buClr>
                <a:srgbClr val="00A396"/>
              </a:buClr>
              <a:buFont typeface="Arial" panose="020B0604020202020204" pitchFamily="34" charset="0"/>
              <a:buChar char="•"/>
              <a:defRPr sz="1800" kern="1200">
                <a:solidFill>
                  <a:srgbClr val="4D4D4D"/>
                </a:solidFill>
                <a:latin typeface="+mn-lt"/>
                <a:ea typeface="+mn-ea"/>
                <a:cs typeface="+mn-cs"/>
              </a:defRPr>
            </a:lvl4pPr>
            <a:lvl5pPr marL="2057400" indent="-228600" algn="l" defTabSz="914400" rtl="0" eaLnBrk="1" latinLnBrk="0" hangingPunct="1">
              <a:lnSpc>
                <a:spcPct val="90000"/>
              </a:lnSpc>
              <a:spcBef>
                <a:spcPts val="500"/>
              </a:spcBef>
              <a:buClr>
                <a:srgbClr val="00A396"/>
              </a:buClr>
              <a:buFont typeface="Arial" panose="020B0604020202020204" pitchFamily="34" charset="0"/>
              <a:buChar char="•"/>
              <a:defRPr sz="1800" kern="1200">
                <a:solidFill>
                  <a:srgbClr val="4D4D4D"/>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latin typeface="Tw Cen MT" panose="020B0602020104020603" pitchFamily="34" charset="77"/>
              </a:rPr>
              <a:t>STAY IN TOUCH WITH PARKING REFORM NETWORK</a:t>
            </a:r>
          </a:p>
        </p:txBody>
      </p:sp>
      <p:sp>
        <p:nvSpPr>
          <p:cNvPr id="5" name="Text Placeholder 2">
            <a:extLst>
              <a:ext uri="{FF2B5EF4-FFF2-40B4-BE49-F238E27FC236}">
                <a16:creationId xmlns:a16="http://schemas.microsoft.com/office/drawing/2014/main" id="{0316BB3F-6783-9E46-A8B7-8DF9D19191B4}"/>
              </a:ext>
            </a:extLst>
          </p:cNvPr>
          <p:cNvSpPr txBox="1">
            <a:spLocks/>
          </p:cNvSpPr>
          <p:nvPr/>
        </p:nvSpPr>
        <p:spPr>
          <a:xfrm>
            <a:off x="3796059" y="3433140"/>
            <a:ext cx="2299941" cy="358572"/>
          </a:xfrm>
          <a:prstGeom prst="rect">
            <a:avLst/>
          </a:prstGeom>
        </p:spPr>
        <p:txBody>
          <a:bodyPr/>
          <a:lstStyle>
            <a:lvl1pPr marL="228600" indent="-228600" algn="l" defTabSz="914400" rtl="0" eaLnBrk="1" latinLnBrk="0" hangingPunct="1">
              <a:lnSpc>
                <a:spcPct val="90000"/>
              </a:lnSpc>
              <a:spcBef>
                <a:spcPts val="1000"/>
              </a:spcBef>
              <a:buClr>
                <a:srgbClr val="00A396"/>
              </a:buClr>
              <a:buFont typeface="Arial" panose="020B0604020202020204" pitchFamily="34" charset="0"/>
              <a:buChar char="•"/>
              <a:defRPr sz="2800" kern="1200">
                <a:solidFill>
                  <a:srgbClr val="4D4D4D"/>
                </a:solidFill>
                <a:latin typeface="+mn-lt"/>
                <a:ea typeface="+mn-ea"/>
                <a:cs typeface="+mn-cs"/>
              </a:defRPr>
            </a:lvl1pPr>
            <a:lvl2pPr marL="685800" indent="-228600" algn="l" defTabSz="914400" rtl="0" eaLnBrk="1" latinLnBrk="0" hangingPunct="1">
              <a:lnSpc>
                <a:spcPct val="90000"/>
              </a:lnSpc>
              <a:spcBef>
                <a:spcPts val="500"/>
              </a:spcBef>
              <a:buClr>
                <a:srgbClr val="00A396"/>
              </a:buClr>
              <a:buFont typeface="Arial" panose="020B0604020202020204" pitchFamily="34" charset="0"/>
              <a:buChar char="•"/>
              <a:defRPr sz="2400" kern="1200">
                <a:solidFill>
                  <a:srgbClr val="4D4D4D"/>
                </a:solidFill>
                <a:latin typeface="+mn-lt"/>
                <a:ea typeface="+mn-ea"/>
                <a:cs typeface="+mn-cs"/>
              </a:defRPr>
            </a:lvl2pPr>
            <a:lvl3pPr marL="1143000" indent="-228600" algn="l" defTabSz="914400" rtl="0" eaLnBrk="1" latinLnBrk="0" hangingPunct="1">
              <a:lnSpc>
                <a:spcPct val="90000"/>
              </a:lnSpc>
              <a:spcBef>
                <a:spcPts val="500"/>
              </a:spcBef>
              <a:buClr>
                <a:srgbClr val="00A396"/>
              </a:buClr>
              <a:buFont typeface="Arial" panose="020B0604020202020204" pitchFamily="34" charset="0"/>
              <a:buChar char="•"/>
              <a:defRPr sz="2000" kern="1200">
                <a:solidFill>
                  <a:srgbClr val="4D4D4D"/>
                </a:solidFill>
                <a:latin typeface="+mn-lt"/>
                <a:ea typeface="+mn-ea"/>
                <a:cs typeface="+mn-cs"/>
              </a:defRPr>
            </a:lvl3pPr>
            <a:lvl4pPr marL="1600200" indent="-228600" algn="l" defTabSz="914400" rtl="0" eaLnBrk="1" latinLnBrk="0" hangingPunct="1">
              <a:lnSpc>
                <a:spcPct val="90000"/>
              </a:lnSpc>
              <a:spcBef>
                <a:spcPts val="500"/>
              </a:spcBef>
              <a:buClr>
                <a:srgbClr val="00A396"/>
              </a:buClr>
              <a:buFont typeface="Arial" panose="020B0604020202020204" pitchFamily="34" charset="0"/>
              <a:buChar char="•"/>
              <a:defRPr sz="1800" kern="1200">
                <a:solidFill>
                  <a:srgbClr val="4D4D4D"/>
                </a:solidFill>
                <a:latin typeface="+mn-lt"/>
                <a:ea typeface="+mn-ea"/>
                <a:cs typeface="+mn-cs"/>
              </a:defRPr>
            </a:lvl4pPr>
            <a:lvl5pPr marL="2057400" indent="-228600" algn="l" defTabSz="914400" rtl="0" eaLnBrk="1" latinLnBrk="0" hangingPunct="1">
              <a:lnSpc>
                <a:spcPct val="90000"/>
              </a:lnSpc>
              <a:spcBef>
                <a:spcPts val="500"/>
              </a:spcBef>
              <a:buClr>
                <a:srgbClr val="00A396"/>
              </a:buClr>
              <a:buFont typeface="Arial" panose="020B0604020202020204" pitchFamily="34" charset="0"/>
              <a:buChar char="•"/>
              <a:defRPr sz="1800" kern="1200">
                <a:solidFill>
                  <a:srgbClr val="4D4D4D"/>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dirty="0">
                <a:latin typeface="Tw Cen MT" panose="020B0602020104020603" pitchFamily="34" charset="77"/>
              </a:rPr>
              <a:t>@</a:t>
            </a:r>
            <a:r>
              <a:rPr lang="en-US" sz="2400" dirty="0" err="1">
                <a:latin typeface="Tw Cen MT" panose="020B0602020104020603" pitchFamily="34" charset="77"/>
              </a:rPr>
              <a:t>ParkingReform</a:t>
            </a:r>
            <a:endParaRPr lang="en-US" sz="2400" dirty="0">
              <a:latin typeface="Tw Cen MT" panose="020B0602020104020603" pitchFamily="34" charset="77"/>
            </a:endParaRPr>
          </a:p>
        </p:txBody>
      </p:sp>
      <p:sp>
        <p:nvSpPr>
          <p:cNvPr id="6" name="Text Placeholder 2">
            <a:extLst>
              <a:ext uri="{FF2B5EF4-FFF2-40B4-BE49-F238E27FC236}">
                <a16:creationId xmlns:a16="http://schemas.microsoft.com/office/drawing/2014/main" id="{BCA195F0-1BB3-6B45-B59F-1254E0EB20B9}"/>
              </a:ext>
            </a:extLst>
          </p:cNvPr>
          <p:cNvSpPr txBox="1">
            <a:spLocks/>
          </p:cNvSpPr>
          <p:nvPr/>
        </p:nvSpPr>
        <p:spPr>
          <a:xfrm>
            <a:off x="7275860" y="3424860"/>
            <a:ext cx="2299941" cy="358572"/>
          </a:xfrm>
          <a:prstGeom prst="rect">
            <a:avLst/>
          </a:prstGeom>
        </p:spPr>
        <p:txBody>
          <a:bodyPr/>
          <a:lstStyle>
            <a:lvl1pPr marL="228600" indent="-228600" algn="l" defTabSz="914400" rtl="0" eaLnBrk="1" latinLnBrk="0" hangingPunct="1">
              <a:lnSpc>
                <a:spcPct val="90000"/>
              </a:lnSpc>
              <a:spcBef>
                <a:spcPts val="1000"/>
              </a:spcBef>
              <a:buClr>
                <a:srgbClr val="00A396"/>
              </a:buClr>
              <a:buFont typeface="Arial" panose="020B0604020202020204" pitchFamily="34" charset="0"/>
              <a:buChar char="•"/>
              <a:defRPr sz="2800" kern="1200">
                <a:solidFill>
                  <a:srgbClr val="4D4D4D"/>
                </a:solidFill>
                <a:latin typeface="+mn-lt"/>
                <a:ea typeface="+mn-ea"/>
                <a:cs typeface="+mn-cs"/>
              </a:defRPr>
            </a:lvl1pPr>
            <a:lvl2pPr marL="685800" indent="-228600" algn="l" defTabSz="914400" rtl="0" eaLnBrk="1" latinLnBrk="0" hangingPunct="1">
              <a:lnSpc>
                <a:spcPct val="90000"/>
              </a:lnSpc>
              <a:spcBef>
                <a:spcPts val="500"/>
              </a:spcBef>
              <a:buClr>
                <a:srgbClr val="00A396"/>
              </a:buClr>
              <a:buFont typeface="Arial" panose="020B0604020202020204" pitchFamily="34" charset="0"/>
              <a:buChar char="•"/>
              <a:defRPr sz="2400" kern="1200">
                <a:solidFill>
                  <a:srgbClr val="4D4D4D"/>
                </a:solidFill>
                <a:latin typeface="+mn-lt"/>
                <a:ea typeface="+mn-ea"/>
                <a:cs typeface="+mn-cs"/>
              </a:defRPr>
            </a:lvl2pPr>
            <a:lvl3pPr marL="1143000" indent="-228600" algn="l" defTabSz="914400" rtl="0" eaLnBrk="1" latinLnBrk="0" hangingPunct="1">
              <a:lnSpc>
                <a:spcPct val="90000"/>
              </a:lnSpc>
              <a:spcBef>
                <a:spcPts val="500"/>
              </a:spcBef>
              <a:buClr>
                <a:srgbClr val="00A396"/>
              </a:buClr>
              <a:buFont typeface="Arial" panose="020B0604020202020204" pitchFamily="34" charset="0"/>
              <a:buChar char="•"/>
              <a:defRPr sz="2000" kern="1200">
                <a:solidFill>
                  <a:srgbClr val="4D4D4D"/>
                </a:solidFill>
                <a:latin typeface="+mn-lt"/>
                <a:ea typeface="+mn-ea"/>
                <a:cs typeface="+mn-cs"/>
              </a:defRPr>
            </a:lvl3pPr>
            <a:lvl4pPr marL="1600200" indent="-228600" algn="l" defTabSz="914400" rtl="0" eaLnBrk="1" latinLnBrk="0" hangingPunct="1">
              <a:lnSpc>
                <a:spcPct val="90000"/>
              </a:lnSpc>
              <a:spcBef>
                <a:spcPts val="500"/>
              </a:spcBef>
              <a:buClr>
                <a:srgbClr val="00A396"/>
              </a:buClr>
              <a:buFont typeface="Arial" panose="020B0604020202020204" pitchFamily="34" charset="0"/>
              <a:buChar char="•"/>
              <a:defRPr sz="1800" kern="1200">
                <a:solidFill>
                  <a:srgbClr val="4D4D4D"/>
                </a:solidFill>
                <a:latin typeface="+mn-lt"/>
                <a:ea typeface="+mn-ea"/>
                <a:cs typeface="+mn-cs"/>
              </a:defRPr>
            </a:lvl4pPr>
            <a:lvl5pPr marL="2057400" indent="-228600" algn="l" defTabSz="914400" rtl="0" eaLnBrk="1" latinLnBrk="0" hangingPunct="1">
              <a:lnSpc>
                <a:spcPct val="90000"/>
              </a:lnSpc>
              <a:spcBef>
                <a:spcPts val="500"/>
              </a:spcBef>
              <a:buClr>
                <a:srgbClr val="00A396"/>
              </a:buClr>
              <a:buFont typeface="Arial" panose="020B0604020202020204" pitchFamily="34" charset="0"/>
              <a:buChar char="•"/>
              <a:defRPr sz="1800" kern="1200">
                <a:solidFill>
                  <a:srgbClr val="4D4D4D"/>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dirty="0">
                <a:latin typeface="Tw Cen MT" panose="020B0602020104020603" pitchFamily="34" charset="77"/>
              </a:rPr>
              <a:t>@</a:t>
            </a:r>
            <a:r>
              <a:rPr lang="en-US" sz="2400" dirty="0" err="1">
                <a:latin typeface="Tw Cen MT" panose="020B0602020104020603" pitchFamily="34" charset="77"/>
              </a:rPr>
              <a:t>ParkingReform</a:t>
            </a:r>
            <a:endParaRPr lang="en-US" sz="2400" dirty="0">
              <a:latin typeface="Tw Cen MT" panose="020B0602020104020603" pitchFamily="34" charset="77"/>
            </a:endParaRPr>
          </a:p>
        </p:txBody>
      </p:sp>
      <p:pic>
        <p:nvPicPr>
          <p:cNvPr id="9" name="Picture 8" descr="A qr code on a white background&#10;&#10;AI-generated content may be incorrect.">
            <a:extLst>
              <a:ext uri="{FF2B5EF4-FFF2-40B4-BE49-F238E27FC236}">
                <a16:creationId xmlns:a16="http://schemas.microsoft.com/office/drawing/2014/main" id="{81490744-81C8-0D26-0949-8CBDBC19E01D}"/>
              </a:ext>
            </a:extLst>
          </p:cNvPr>
          <p:cNvPicPr>
            <a:picLocks noChangeAspect="1"/>
          </p:cNvPicPr>
          <p:nvPr/>
        </p:nvPicPr>
        <p:blipFill>
          <a:blip r:embed="rId5"/>
          <a:stretch>
            <a:fillRect/>
          </a:stretch>
        </p:blipFill>
        <p:spPr>
          <a:xfrm>
            <a:off x="3742763" y="4438185"/>
            <a:ext cx="840349" cy="844204"/>
          </a:xfrm>
          <a:prstGeom prst="rect">
            <a:avLst/>
          </a:prstGeom>
        </p:spPr>
      </p:pic>
    </p:spTree>
    <p:extLst>
      <p:ext uri="{BB962C8B-B14F-4D97-AF65-F5344CB8AC3E}">
        <p14:creationId xmlns:p14="http://schemas.microsoft.com/office/powerpoint/2010/main" val="1717252800"/>
      </p:ext>
    </p:extLst>
  </p:cSld>
  <p:clrMapOvr>
    <a:masterClrMapping/>
  </p:clrMapOvr>
</p:sld>
</file>

<file path=ppt/theme/theme1.xml><?xml version="1.0" encoding="utf-8"?>
<a:theme xmlns:a="http://schemas.openxmlformats.org/drawingml/2006/main" name="Parking Reform Network">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Tw Cen MT">
      <a:majorFont>
        <a:latin typeface="Tw Cen MT" panose="020B0602020104020603"/>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Section Header">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Tw Cen MT">
      <a:majorFont>
        <a:latin typeface="Tw Cen MT" panose="020B0602020104020603"/>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Abou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Tw Cen MT">
      <a:majorFont>
        <a:latin typeface="Tw Cen MT" panose="020B0602020104020603"/>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Sub-Section Header">
  <a:themeElements>
    <a:clrScheme name="BRE 2">
      <a:dk1>
        <a:sysClr val="windowText" lastClr="000000"/>
      </a:dk1>
      <a:lt1>
        <a:sysClr val="window" lastClr="FFFFFF"/>
      </a:lt1>
      <a:dk2>
        <a:srgbClr val="464749"/>
      </a:dk2>
      <a:lt2>
        <a:srgbClr val="A0A2A2"/>
      </a:lt2>
      <a:accent1>
        <a:srgbClr val="4E214F"/>
      </a:accent1>
      <a:accent2>
        <a:srgbClr val="57C3C2"/>
      </a:accent2>
      <a:accent3>
        <a:srgbClr val="9B839D"/>
      </a:accent3>
      <a:accent4>
        <a:srgbClr val="C1EEEC"/>
      </a:accent4>
      <a:accent5>
        <a:srgbClr val="D2CAD3"/>
      </a:accent5>
      <a:accent6>
        <a:srgbClr val="E4F7F6"/>
      </a:accent6>
      <a:hlink>
        <a:srgbClr val="57C3C2"/>
      </a:hlink>
      <a:folHlink>
        <a:srgbClr val="31859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Basic ">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Tw Cen MT">
      <a:majorFont>
        <a:latin typeface="Tw Cen MT" panose="020B0602020104020603"/>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Make A Poin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Tw Cen MT">
      <a:majorFont>
        <a:latin typeface="Tw Cen MT" panose="020B0602020104020603"/>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Blank with Texture (for customizing)">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Tw Cen MT">
      <a:majorFont>
        <a:latin typeface="Tw Cen MT" panose="020B0602020104020603"/>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Thank You">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Tw Cen MT">
      <a:majorFont>
        <a:latin typeface="Tw Cen MT" panose="020B0602020104020603"/>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9038f3ee-b374-476f-95bc-62845a2d64ee">
      <Terms xmlns="http://schemas.microsoft.com/office/infopath/2007/PartnerControls"/>
    </lcf76f155ced4ddcb4097134ff3c332f>
    <TaxCatchAll xmlns="cd200660-9cd7-40f2-9ab3-f2476417ceb1"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8D31F3EC5E2C4640860BDE69BCD38808" ma:contentTypeVersion="19" ma:contentTypeDescription="Create a new document." ma:contentTypeScope="" ma:versionID="5f0c36ee5323b4ec1d386fb8410f8f6d">
  <xsd:schema xmlns:xsd="http://www.w3.org/2001/XMLSchema" xmlns:xs="http://www.w3.org/2001/XMLSchema" xmlns:p="http://schemas.microsoft.com/office/2006/metadata/properties" xmlns:ns2="9038f3ee-b374-476f-95bc-62845a2d64ee" xmlns:ns3="cd200660-9cd7-40f2-9ab3-f2476417ceb1" targetNamespace="http://schemas.microsoft.com/office/2006/metadata/properties" ma:root="true" ma:fieldsID="f1aa4b378a3196c7cd4257521d8fc24b" ns2:_="" ns3:_="">
    <xsd:import namespace="9038f3ee-b374-476f-95bc-62845a2d64ee"/>
    <xsd:import namespace="cd200660-9cd7-40f2-9ab3-f2476417ceb1"/>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EventHashCode" minOccurs="0"/>
                <xsd:element ref="ns2:MediaServiceGenerationTime" minOccurs="0"/>
                <xsd:element ref="ns2:MediaServiceAutoKeyPoints" minOccurs="0"/>
                <xsd:element ref="ns2:MediaServiceKeyPoint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038f3ee-b374-476f-95bc-62845a2d64e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MediaServiceAutoTags" ma:internalName="MediaServiceAutoTags" ma:readOnly="true">
      <xsd:simpleType>
        <xsd:restriction base="dms:Text"/>
      </xsd:simpleType>
    </xsd:element>
    <xsd:element name="MediaServiceOCR" ma:index="12" nillable="true" ma:displayName="MediaServiceOCR" ma:internalName="MediaServiceOCR" ma:readOnly="true">
      <xsd:simpleType>
        <xsd:restriction base="dms:Note">
          <xsd:maxLength value="255"/>
        </xsd:restriction>
      </xsd:simpleType>
    </xsd:element>
    <xsd:element name="MediaServiceLocation" ma:index="13" nillable="true" ma:displayName="MediaServiceLocation" ma:internalName="MediaServiceLocation"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f6d00c22-c7d2-4ec2-9390-18dbb24a4408"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cd200660-9cd7-40f2-9ab3-f2476417ceb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e218df69-acec-46ca-b2e6-29016c11c2cc}" ma:internalName="TaxCatchAll" ma:showField="CatchAllData" ma:web="cd200660-9cd7-40f2-9ab3-f2476417ce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0CC5C50-5B25-4C6C-82B4-DD31586546E2}">
  <ds:schemaRefs>
    <ds:schemaRef ds:uri="http://schemas.microsoft.com/office/2006/metadata/properties"/>
    <ds:schemaRef ds:uri="http://schemas.microsoft.com/office/infopath/2007/PartnerControls"/>
    <ds:schemaRef ds:uri="9038f3ee-b374-476f-95bc-62845a2d64ee"/>
    <ds:schemaRef ds:uri="cd200660-9cd7-40f2-9ab3-f2476417ceb1"/>
  </ds:schemaRefs>
</ds:datastoreItem>
</file>

<file path=customXml/itemProps2.xml><?xml version="1.0" encoding="utf-8"?>
<ds:datastoreItem xmlns:ds="http://schemas.openxmlformats.org/officeDocument/2006/customXml" ds:itemID="{2A2F65EA-492B-4F53-B455-FD1B28068C4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038f3ee-b374-476f-95bc-62845a2d64ee"/>
    <ds:schemaRef ds:uri="cd200660-9cd7-40f2-9ab3-f2476417ce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68DE917-E542-4C1B-975E-899F99E246D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10241</TotalTime>
  <Words>1085</Words>
  <Application>Microsoft Office PowerPoint</Application>
  <PresentationFormat>Widescreen</PresentationFormat>
  <Paragraphs>212</Paragraphs>
  <Slides>61</Slides>
  <Notes>3</Notes>
  <HiddenSlides>0</HiddenSlides>
  <MMClips>0</MMClips>
  <ScaleCrop>false</ScaleCrop>
  <HeadingPairs>
    <vt:vector size="4" baseType="variant">
      <vt:variant>
        <vt:lpstr>Theme</vt:lpstr>
      </vt:variant>
      <vt:variant>
        <vt:i4>8</vt:i4>
      </vt:variant>
      <vt:variant>
        <vt:lpstr>Slide Titles</vt:lpstr>
      </vt:variant>
      <vt:variant>
        <vt:i4>61</vt:i4>
      </vt:variant>
    </vt:vector>
  </HeadingPairs>
  <TitlesOfParts>
    <vt:vector size="69" baseType="lpstr">
      <vt:lpstr>Parking Reform Network</vt:lpstr>
      <vt:lpstr>Section Header</vt:lpstr>
      <vt:lpstr>About</vt:lpstr>
      <vt:lpstr>Sub-Section Header</vt:lpstr>
      <vt:lpstr>Basic </vt:lpstr>
      <vt:lpstr>Make A Point</vt:lpstr>
      <vt:lpstr>Blank with Texture (for customizing)</vt:lpstr>
      <vt:lpstr>Thank You</vt:lpstr>
      <vt:lpstr>Parking Problems (and how to solve them)</vt:lpstr>
      <vt:lpstr>PowerPoint Presentation</vt:lpstr>
      <vt:lpstr>PowerPoint Presentation</vt:lpstr>
      <vt:lpstr>PowerPoint Presentation</vt:lpstr>
      <vt:lpstr>Parking Mandates</vt:lpstr>
      <vt:lpstr>PowerPoint Presentation</vt:lpstr>
      <vt:lpstr>PowerPoint Presentation</vt:lpstr>
      <vt:lpstr>PowerPoint Presentation</vt:lpstr>
      <vt:lpstr>PowerPoint Presentation</vt:lpstr>
      <vt:lpstr>PowerPoint Presentation</vt:lpstr>
      <vt:lpstr>Roughly Right or Precisely Wrong </vt:lpstr>
      <vt:lpstr>PowerPoint Presentation</vt:lpstr>
      <vt:lpstr>How much does a parking space cost?</vt:lpstr>
      <vt:lpstr>Data from UCLA Analysis (2026)</vt:lpstr>
      <vt:lpstr>PowerPoint Presentation</vt:lpstr>
      <vt:lpstr>PowerPoint Presentation</vt:lpstr>
      <vt:lpstr>Residential Parking is Often Oversupplied</vt:lpstr>
      <vt:lpstr>Vehicles available to renter households in Wisconsin</vt:lpstr>
      <vt:lpstr>Vehicles available to renter households in Stevens Point</vt:lpstr>
      <vt:lpstr>Vehicles available to renter households in Stevens Point</vt:lpstr>
      <vt:lpstr>Vehicles available to renter households in Stevens Point</vt:lpstr>
      <vt:lpstr>When Parking Determines What Is Built</vt:lpstr>
      <vt:lpstr>PowerPoint Presentation</vt:lpstr>
      <vt:lpstr>PowerPoint Presentation</vt:lpstr>
      <vt:lpstr>Traffic and Transportation</vt:lpstr>
      <vt:lpstr>Parking Perpetuates the Need for Itself</vt:lpstr>
      <vt:lpstr>PowerPoint Presentation</vt:lpstr>
      <vt:lpstr>‘</vt:lpstr>
      <vt:lpstr>So much parking…</vt:lpstr>
      <vt:lpstr>PowerPoint Presentation</vt:lpstr>
      <vt:lpstr>Senior Care vs. Parking</vt:lpstr>
      <vt:lpstr>Child Care vs. Parking</vt:lpstr>
      <vt:lpstr>Undermining Goals</vt:lpstr>
      <vt:lpstr>Eclectic Coalitions</vt:lpstr>
      <vt:lpstr>PowerPoint Presentation</vt:lpstr>
      <vt:lpstr>PowerPoint Presentation</vt:lpstr>
      <vt:lpstr>Statewide Reforms</vt:lpstr>
      <vt:lpstr>Emerging State Reform Trends</vt:lpstr>
      <vt:lpstr>The Gold Standard: North Carolina H162</vt:lpstr>
      <vt:lpstr>Parking Management</vt:lpstr>
      <vt:lpstr>PowerPoint Presentation</vt:lpstr>
      <vt:lpstr>You Can Still…</vt:lpstr>
      <vt:lpstr>Parking Management</vt:lpstr>
      <vt:lpstr>PowerPoint Presentation</vt:lpstr>
      <vt:lpstr>PowerPoint Presentation</vt:lpstr>
      <vt:lpstr>How much traffic is cruising for parking?</vt:lpstr>
      <vt:lpstr>Demand Based Management The 85% Rule</vt:lpstr>
      <vt:lpstr>What’s the right price?</vt:lpstr>
      <vt:lpstr>Your streets can create value for the public!</vt:lpstr>
      <vt:lpstr>What happens when mandates go away?</vt:lpstr>
      <vt:lpstr>PowerPoint Presentation</vt:lpstr>
      <vt:lpstr>PowerPoint Presentation</vt:lpstr>
      <vt:lpstr>Gradual Change as the Market Adjusts</vt:lpstr>
      <vt:lpstr>PowerPoint Presentation</vt:lpstr>
      <vt:lpstr>PowerPoint Presentation</vt:lpstr>
      <vt:lpstr>Providing access and abundance</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Erin Zipper</dc:creator>
  <cp:lastModifiedBy>Daniel Herriges</cp:lastModifiedBy>
  <cp:revision>87</cp:revision>
  <dcterms:created xsi:type="dcterms:W3CDTF">2025-03-14T04:52:17Z</dcterms:created>
  <dcterms:modified xsi:type="dcterms:W3CDTF">2026-09-02T15:07:35Z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0x0101008D31F3EC5E2C4640860BDE69BCD38808</vt:lpwstr>
  </property>
</Properties>
</file>